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8"/>
  </p:notesMasterIdLst>
  <p:handoutMasterIdLst>
    <p:handoutMasterId r:id="rId129"/>
  </p:handoutMasterIdLst>
  <p:sldIdLst>
    <p:sldId id="260" r:id="rId2"/>
    <p:sldId id="297" r:id="rId3"/>
    <p:sldId id="421" r:id="rId4"/>
    <p:sldId id="422" r:id="rId5"/>
    <p:sldId id="423" r:id="rId6"/>
    <p:sldId id="424" r:id="rId7"/>
    <p:sldId id="425" r:id="rId8"/>
    <p:sldId id="426" r:id="rId9"/>
    <p:sldId id="427" r:id="rId10"/>
    <p:sldId id="428" r:id="rId11"/>
    <p:sldId id="429" r:id="rId12"/>
    <p:sldId id="430" r:id="rId13"/>
    <p:sldId id="431" r:id="rId14"/>
    <p:sldId id="432" r:id="rId15"/>
    <p:sldId id="433" r:id="rId16"/>
    <p:sldId id="434" r:id="rId17"/>
    <p:sldId id="435" r:id="rId18"/>
    <p:sldId id="436" r:id="rId19"/>
    <p:sldId id="437" r:id="rId20"/>
    <p:sldId id="438" r:id="rId21"/>
    <p:sldId id="439" r:id="rId22"/>
    <p:sldId id="440" r:id="rId23"/>
    <p:sldId id="441" r:id="rId24"/>
    <p:sldId id="442" r:id="rId25"/>
    <p:sldId id="443" r:id="rId26"/>
    <p:sldId id="444" r:id="rId27"/>
    <p:sldId id="445" r:id="rId28"/>
    <p:sldId id="446" r:id="rId29"/>
    <p:sldId id="447" r:id="rId30"/>
    <p:sldId id="448" r:id="rId31"/>
    <p:sldId id="450" r:id="rId32"/>
    <p:sldId id="451" r:id="rId33"/>
    <p:sldId id="452" r:id="rId34"/>
    <p:sldId id="453" r:id="rId35"/>
    <p:sldId id="454" r:id="rId36"/>
    <p:sldId id="456" r:id="rId37"/>
    <p:sldId id="457" r:id="rId38"/>
    <p:sldId id="458" r:id="rId39"/>
    <p:sldId id="459" r:id="rId40"/>
    <p:sldId id="298" r:id="rId41"/>
    <p:sldId id="299" r:id="rId42"/>
    <p:sldId id="300" r:id="rId43"/>
    <p:sldId id="355" r:id="rId44"/>
    <p:sldId id="302" r:id="rId45"/>
    <p:sldId id="461" r:id="rId46"/>
    <p:sldId id="307" r:id="rId47"/>
    <p:sldId id="368" r:id="rId48"/>
    <p:sldId id="460" r:id="rId49"/>
    <p:sldId id="359" r:id="rId50"/>
    <p:sldId id="360" r:id="rId51"/>
    <p:sldId id="311" r:id="rId52"/>
    <p:sldId id="317" r:id="rId53"/>
    <p:sldId id="318" r:id="rId54"/>
    <p:sldId id="379" r:id="rId55"/>
    <p:sldId id="362" r:id="rId56"/>
    <p:sldId id="332" r:id="rId57"/>
    <p:sldId id="333" r:id="rId58"/>
    <p:sldId id="334" r:id="rId59"/>
    <p:sldId id="335" r:id="rId60"/>
    <p:sldId id="337" r:id="rId61"/>
    <p:sldId id="340" r:id="rId62"/>
    <p:sldId id="341" r:id="rId63"/>
    <p:sldId id="342" r:id="rId64"/>
    <p:sldId id="369" r:id="rId65"/>
    <p:sldId id="370" r:id="rId66"/>
    <p:sldId id="371" r:id="rId67"/>
    <p:sldId id="372" r:id="rId68"/>
    <p:sldId id="373" r:id="rId69"/>
    <p:sldId id="374" r:id="rId70"/>
    <p:sldId id="375" r:id="rId71"/>
    <p:sldId id="376" r:id="rId72"/>
    <p:sldId id="364" r:id="rId73"/>
    <p:sldId id="344" r:id="rId74"/>
    <p:sldId id="377" r:id="rId75"/>
    <p:sldId id="378" r:id="rId76"/>
    <p:sldId id="345" r:id="rId77"/>
    <p:sldId id="463" r:id="rId78"/>
    <p:sldId id="350" r:id="rId79"/>
    <p:sldId id="351" r:id="rId80"/>
    <p:sldId id="352" r:id="rId81"/>
    <p:sldId id="353" r:id="rId82"/>
    <p:sldId id="354" r:id="rId83"/>
    <p:sldId id="380" r:id="rId84"/>
    <p:sldId id="381" r:id="rId85"/>
    <p:sldId id="383" r:id="rId86"/>
    <p:sldId id="384" r:id="rId87"/>
    <p:sldId id="385" r:id="rId88"/>
    <p:sldId id="386" r:id="rId89"/>
    <p:sldId id="387" r:id="rId90"/>
    <p:sldId id="388" r:id="rId91"/>
    <p:sldId id="389" r:id="rId92"/>
    <p:sldId id="390" r:id="rId93"/>
    <p:sldId id="391" r:id="rId94"/>
    <p:sldId id="392" r:id="rId95"/>
    <p:sldId id="393" r:id="rId96"/>
    <p:sldId id="394" r:id="rId97"/>
    <p:sldId id="395" r:id="rId98"/>
    <p:sldId id="462" r:id="rId99"/>
    <p:sldId id="396" r:id="rId100"/>
    <p:sldId id="397" r:id="rId101"/>
    <p:sldId id="398" r:id="rId102"/>
    <p:sldId id="399" r:id="rId103"/>
    <p:sldId id="400" r:id="rId104"/>
    <p:sldId id="401" r:id="rId105"/>
    <p:sldId id="402" r:id="rId106"/>
    <p:sldId id="403" r:id="rId107"/>
    <p:sldId id="404" r:id="rId108"/>
    <p:sldId id="405" r:id="rId109"/>
    <p:sldId id="406" r:id="rId110"/>
    <p:sldId id="407" r:id="rId111"/>
    <p:sldId id="408" r:id="rId112"/>
    <p:sldId id="409" r:id="rId113"/>
    <p:sldId id="410" r:id="rId114"/>
    <p:sldId id="411" r:id="rId115"/>
    <p:sldId id="412" r:id="rId116"/>
    <p:sldId id="413" r:id="rId117"/>
    <p:sldId id="414" r:id="rId118"/>
    <p:sldId id="415" r:id="rId119"/>
    <p:sldId id="416" r:id="rId120"/>
    <p:sldId id="417" r:id="rId121"/>
    <p:sldId id="418" r:id="rId122"/>
    <p:sldId id="419" r:id="rId123"/>
    <p:sldId id="420" r:id="rId124"/>
    <p:sldId id="294" r:id="rId125"/>
    <p:sldId id="365" r:id="rId126"/>
    <p:sldId id="366" r:id="rId127"/>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48A"/>
    <a:srgbClr val="6DCCDE"/>
    <a:srgbClr val="404040"/>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546" autoAdjust="0"/>
    <p:restoredTop sz="87687" autoAdjust="0"/>
  </p:normalViewPr>
  <p:slideViewPr>
    <p:cSldViewPr snapToGrid="0">
      <p:cViewPr varScale="1">
        <p:scale>
          <a:sx n="101" d="100"/>
          <a:sy n="101" d="100"/>
        </p:scale>
        <p:origin x="1188" y="102"/>
      </p:cViewPr>
      <p:guideLst/>
    </p:cSldViewPr>
  </p:slideViewPr>
  <p:notesTextViewPr>
    <p:cViewPr>
      <p:scale>
        <a:sx n="1" d="1"/>
        <a:sy n="1" d="1"/>
      </p:scale>
      <p:origin x="0" y="0"/>
    </p:cViewPr>
  </p:notesTextViewPr>
  <p:notesViewPr>
    <p:cSldViewPr snapToGrid="0">
      <p:cViewPr varScale="1">
        <p:scale>
          <a:sx n="82" d="100"/>
          <a:sy n="82" d="100"/>
        </p:scale>
        <p:origin x="3756" y="84"/>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handoutMaster" Target="handoutMasters/handout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B2F2C0-E8C8-47E2-B826-467EBDABBF58}" type="doc">
      <dgm:prSet loTypeId="urn:microsoft.com/office/officeart/2005/8/layout/hList1" loCatId="list" qsTypeId="urn:microsoft.com/office/officeart/2005/8/quickstyle/simple1" qsCatId="simple" csTypeId="urn:microsoft.com/office/officeart/2005/8/colors/accent3_2" csCatId="accent3" phldr="1"/>
      <dgm:spPr/>
      <dgm:t>
        <a:bodyPr/>
        <a:lstStyle/>
        <a:p>
          <a:endParaRPr lang="en-US"/>
        </a:p>
      </dgm:t>
    </dgm:pt>
    <dgm:pt modelId="{64A549AC-8471-48AB-8018-6881B651F9B6}">
      <dgm:prSet phldrT="[Text]" custT="1"/>
      <dgm:spPr>
        <a:solidFill>
          <a:schemeClr val="tx2"/>
        </a:solidFill>
      </dgm:spPr>
      <dgm:t>
        <a:bodyPr/>
        <a:lstStyle/>
        <a:p>
          <a:r>
            <a:rPr lang="en-US" sz="2800" b="1" dirty="0" smtClean="0"/>
            <a:t>PERMITTED</a:t>
          </a:r>
          <a:endParaRPr lang="en-US" sz="2800" b="1" dirty="0"/>
        </a:p>
      </dgm:t>
    </dgm:pt>
    <dgm:pt modelId="{0A1A0C10-33B6-42DD-BDB2-1283A9285970}" type="parTrans" cxnId="{AE4648CC-A1E9-476B-B597-E88635B9372C}">
      <dgm:prSet/>
      <dgm:spPr/>
      <dgm:t>
        <a:bodyPr/>
        <a:lstStyle/>
        <a:p>
          <a:endParaRPr lang="en-US"/>
        </a:p>
      </dgm:t>
    </dgm:pt>
    <dgm:pt modelId="{9A2040BD-88E0-47F7-B073-A0670E89B490}" type="sibTrans" cxnId="{AE4648CC-A1E9-476B-B597-E88635B9372C}">
      <dgm:prSet/>
      <dgm:spPr/>
      <dgm:t>
        <a:bodyPr/>
        <a:lstStyle/>
        <a:p>
          <a:endParaRPr lang="en-US"/>
        </a:p>
      </dgm:t>
    </dgm:pt>
    <dgm:pt modelId="{46C2FCFC-5C6C-497F-8170-0644AF117526}">
      <dgm:prSet phldrT="[Text]"/>
      <dgm:spPr/>
      <dgm:t>
        <a:bodyPr/>
        <a:lstStyle/>
        <a:p>
          <a:pPr marL="396875" indent="-228600"/>
          <a:r>
            <a:rPr lang="en-US" dirty="0" smtClean="0"/>
            <a:t>(1) Answer questions from the public</a:t>
          </a:r>
          <a:endParaRPr lang="en-US" dirty="0"/>
        </a:p>
      </dgm:t>
    </dgm:pt>
    <dgm:pt modelId="{797FF7B9-6645-4F7C-AC5D-D60F493D95B0}" type="parTrans" cxnId="{20747637-50B2-49C0-9188-2CD6EBF77BE4}">
      <dgm:prSet/>
      <dgm:spPr/>
      <dgm:t>
        <a:bodyPr/>
        <a:lstStyle/>
        <a:p>
          <a:endParaRPr lang="en-US"/>
        </a:p>
      </dgm:t>
    </dgm:pt>
    <dgm:pt modelId="{CD66B1D6-CEDD-4A38-B5F0-34C75709500D}" type="sibTrans" cxnId="{20747637-50B2-49C0-9188-2CD6EBF77BE4}">
      <dgm:prSet/>
      <dgm:spPr/>
      <dgm:t>
        <a:bodyPr/>
        <a:lstStyle/>
        <a:p>
          <a:endParaRPr lang="en-US"/>
        </a:p>
      </dgm:t>
    </dgm:pt>
    <dgm:pt modelId="{BE2D7505-7593-4C69-A4DA-E53564843DFD}">
      <dgm:prSet phldrT="[Text]" custT="1"/>
      <dgm:spPr>
        <a:solidFill>
          <a:schemeClr val="tx2"/>
        </a:solidFill>
      </dgm:spPr>
      <dgm:t>
        <a:bodyPr/>
        <a:lstStyle/>
        <a:p>
          <a:r>
            <a:rPr lang="en-US" sz="2800" b="1" dirty="0" smtClean="0"/>
            <a:t>PROHIBITED</a:t>
          </a:r>
          <a:endParaRPr lang="en-US" sz="2800" b="1" dirty="0"/>
        </a:p>
      </dgm:t>
    </dgm:pt>
    <dgm:pt modelId="{81F24D31-02AF-42F2-9423-1438C15162E3}" type="parTrans" cxnId="{1C3AD674-B2FA-40F0-B375-D05E83ED5677}">
      <dgm:prSet/>
      <dgm:spPr/>
      <dgm:t>
        <a:bodyPr/>
        <a:lstStyle/>
        <a:p>
          <a:endParaRPr lang="en-US"/>
        </a:p>
      </dgm:t>
    </dgm:pt>
    <dgm:pt modelId="{D715C550-D4C1-4FC9-A7D8-9314CF746F03}" type="sibTrans" cxnId="{1C3AD674-B2FA-40F0-B375-D05E83ED5677}">
      <dgm:prSet/>
      <dgm:spPr/>
      <dgm:t>
        <a:bodyPr/>
        <a:lstStyle/>
        <a:p>
          <a:endParaRPr lang="en-US"/>
        </a:p>
      </dgm:t>
    </dgm:pt>
    <dgm:pt modelId="{EF9B9B8E-934C-4570-B6E5-9422CDFACC9E}">
      <dgm:prSet phldrT="[Text]"/>
      <dgm:spPr/>
      <dgm:t>
        <a:bodyPr/>
        <a:lstStyle/>
        <a:p>
          <a:r>
            <a:rPr lang="en-US" dirty="0" smtClean="0"/>
            <a:t>(1)  A </a:t>
          </a:r>
          <a:r>
            <a:rPr lang="en-US" b="1" dirty="0" smtClean="0"/>
            <a:t>majority</a:t>
          </a:r>
          <a:r>
            <a:rPr lang="en-US" dirty="0" smtClean="0"/>
            <a:t> of the legislative body using a social media to discuss among themselves agency business of a specific nature that is within the subject matter jurisdiction of the agency; and </a:t>
          </a:r>
          <a:endParaRPr lang="en-US" dirty="0"/>
        </a:p>
      </dgm:t>
    </dgm:pt>
    <dgm:pt modelId="{44E80C0F-A2CE-4827-8022-300CBDFCDFDD}" type="parTrans" cxnId="{89E034AA-4608-42D1-A70C-C006A0205DF0}">
      <dgm:prSet/>
      <dgm:spPr/>
      <dgm:t>
        <a:bodyPr/>
        <a:lstStyle/>
        <a:p>
          <a:endParaRPr lang="en-US"/>
        </a:p>
      </dgm:t>
    </dgm:pt>
    <dgm:pt modelId="{940BBACD-B357-4747-AF1B-63CA73E3DD52}" type="sibTrans" cxnId="{89E034AA-4608-42D1-A70C-C006A0205DF0}">
      <dgm:prSet/>
      <dgm:spPr/>
      <dgm:t>
        <a:bodyPr/>
        <a:lstStyle/>
        <a:p>
          <a:endParaRPr lang="en-US"/>
        </a:p>
      </dgm:t>
    </dgm:pt>
    <dgm:pt modelId="{1F07A8C3-340C-4EF3-8E6D-9FC57081203C}">
      <dgm:prSet/>
      <dgm:spPr/>
      <dgm:t>
        <a:bodyPr/>
        <a:lstStyle/>
        <a:p>
          <a:pPr marL="396875" indent="-228600"/>
          <a:r>
            <a:rPr lang="en-US" dirty="0" smtClean="0"/>
            <a:t>(3) Solicit information from the public regarding a matter that is within the subject matter jurisdiction of the legislative body. </a:t>
          </a:r>
          <a:endParaRPr lang="en-US" dirty="0"/>
        </a:p>
      </dgm:t>
    </dgm:pt>
    <dgm:pt modelId="{A20E9861-6083-4626-9B5B-68B454E730E6}" type="parTrans" cxnId="{36937F18-6677-4057-B058-C7EDB97D6F97}">
      <dgm:prSet/>
      <dgm:spPr/>
      <dgm:t>
        <a:bodyPr/>
        <a:lstStyle/>
        <a:p>
          <a:endParaRPr lang="en-US"/>
        </a:p>
      </dgm:t>
    </dgm:pt>
    <dgm:pt modelId="{98CC82A0-ECC1-492A-8B85-AF6AB9F761D7}" type="sibTrans" cxnId="{36937F18-6677-4057-B058-C7EDB97D6F97}">
      <dgm:prSet/>
      <dgm:spPr/>
      <dgm:t>
        <a:bodyPr/>
        <a:lstStyle/>
        <a:p>
          <a:endParaRPr lang="en-US"/>
        </a:p>
      </dgm:t>
    </dgm:pt>
    <dgm:pt modelId="{F4AD6682-6A79-4897-AB79-CF24DC7A2345}">
      <dgm:prSet/>
      <dgm:spPr/>
      <dgm:t>
        <a:bodyPr/>
        <a:lstStyle/>
        <a:p>
          <a:r>
            <a:rPr lang="en-US" dirty="0" smtClean="0"/>
            <a:t>(2)  </a:t>
          </a:r>
          <a:r>
            <a:rPr lang="en-US" b="1" dirty="0" smtClean="0"/>
            <a:t>Any</a:t>
          </a:r>
          <a:r>
            <a:rPr lang="en-US" dirty="0" smtClean="0"/>
            <a:t> </a:t>
          </a:r>
          <a:r>
            <a:rPr lang="en-US" b="1" dirty="0" smtClean="0"/>
            <a:t>member </a:t>
          </a:r>
          <a:r>
            <a:rPr lang="en-US" dirty="0" smtClean="0"/>
            <a:t>of the legislative body responding directly to any communication from another member on an internet-based social media platform regarding a matter within their subject-matter jurisdiction.</a:t>
          </a:r>
          <a:endParaRPr lang="en-US" dirty="0"/>
        </a:p>
      </dgm:t>
    </dgm:pt>
    <dgm:pt modelId="{5523752F-ECC3-4BED-BE5A-7B8902B8093D}" type="parTrans" cxnId="{F99DD6DC-8DC4-4ED0-BBED-1864AB156185}">
      <dgm:prSet/>
      <dgm:spPr/>
      <dgm:t>
        <a:bodyPr/>
        <a:lstStyle/>
        <a:p>
          <a:endParaRPr lang="en-US"/>
        </a:p>
      </dgm:t>
    </dgm:pt>
    <dgm:pt modelId="{87A6F7BC-605F-458B-AB73-6BFDE789AB8A}" type="sibTrans" cxnId="{F99DD6DC-8DC4-4ED0-BBED-1864AB156185}">
      <dgm:prSet/>
      <dgm:spPr/>
      <dgm:t>
        <a:bodyPr/>
        <a:lstStyle/>
        <a:p>
          <a:endParaRPr lang="en-US"/>
        </a:p>
      </dgm:t>
    </dgm:pt>
    <dgm:pt modelId="{2A16C6D5-700F-4EC7-A9E4-7EB03FD94066}">
      <dgm:prSet phldrT="[Text]"/>
      <dgm:spPr/>
      <dgm:t>
        <a:bodyPr/>
        <a:lstStyle/>
        <a:p>
          <a:pPr marL="228600" indent="-228600"/>
          <a:r>
            <a:rPr lang="en-US" dirty="0" smtClean="0"/>
            <a:t>Individual Board member may engage in conversations or communications on a social media platform to:</a:t>
          </a:r>
          <a:endParaRPr lang="en-US" dirty="0"/>
        </a:p>
      </dgm:t>
    </dgm:pt>
    <dgm:pt modelId="{9A6F6427-40E0-4D58-8DED-815DA6AEEA34}" type="parTrans" cxnId="{78787C1B-6F7E-49E3-B82F-746C3A4C900C}">
      <dgm:prSet/>
      <dgm:spPr/>
      <dgm:t>
        <a:bodyPr/>
        <a:lstStyle/>
        <a:p>
          <a:endParaRPr lang="en-US"/>
        </a:p>
      </dgm:t>
    </dgm:pt>
    <dgm:pt modelId="{57ABEF06-DCB1-4124-95F3-24FA5741C6DC}" type="sibTrans" cxnId="{78787C1B-6F7E-49E3-B82F-746C3A4C900C}">
      <dgm:prSet/>
      <dgm:spPr/>
      <dgm:t>
        <a:bodyPr/>
        <a:lstStyle/>
        <a:p>
          <a:endParaRPr lang="en-US"/>
        </a:p>
      </dgm:t>
    </dgm:pt>
    <dgm:pt modelId="{29534647-E91C-471F-8681-8180B02A44D0}">
      <dgm:prSet phldrT="[Text]"/>
      <dgm:spPr/>
      <dgm:t>
        <a:bodyPr/>
        <a:lstStyle/>
        <a:p>
          <a:pPr marL="396875" indent="-228600"/>
          <a:r>
            <a:rPr lang="en-US" dirty="0" smtClean="0"/>
            <a:t>(2) Provide information to the public</a:t>
          </a:r>
          <a:endParaRPr lang="en-US" dirty="0"/>
        </a:p>
      </dgm:t>
    </dgm:pt>
    <dgm:pt modelId="{5230D9E4-63D3-41EC-AD0C-59125B3A0DD2}" type="parTrans" cxnId="{FFCE3590-35AD-4912-A693-034F7669D7C1}">
      <dgm:prSet/>
      <dgm:spPr/>
    </dgm:pt>
    <dgm:pt modelId="{54F2DA28-DA7B-4824-AE7C-214E92C59230}" type="sibTrans" cxnId="{FFCE3590-35AD-4912-A693-034F7669D7C1}">
      <dgm:prSet/>
      <dgm:spPr/>
    </dgm:pt>
    <dgm:pt modelId="{C108C35B-FDB8-4ECD-BE80-3BCDA67F17B1}" type="pres">
      <dgm:prSet presAssocID="{C2B2F2C0-E8C8-47E2-B826-467EBDABBF58}" presName="Name0" presStyleCnt="0">
        <dgm:presLayoutVars>
          <dgm:dir/>
          <dgm:animLvl val="lvl"/>
          <dgm:resizeHandles val="exact"/>
        </dgm:presLayoutVars>
      </dgm:prSet>
      <dgm:spPr/>
      <dgm:t>
        <a:bodyPr/>
        <a:lstStyle/>
        <a:p>
          <a:endParaRPr lang="en-US"/>
        </a:p>
      </dgm:t>
    </dgm:pt>
    <dgm:pt modelId="{1BB0B90F-AF02-4493-BB1F-F7F154309771}" type="pres">
      <dgm:prSet presAssocID="{64A549AC-8471-48AB-8018-6881B651F9B6}" presName="composite" presStyleCnt="0"/>
      <dgm:spPr/>
    </dgm:pt>
    <dgm:pt modelId="{9E49C567-95CB-4C05-8347-047CEB1540EB}" type="pres">
      <dgm:prSet presAssocID="{64A549AC-8471-48AB-8018-6881B651F9B6}" presName="parTx" presStyleLbl="alignNode1" presStyleIdx="0" presStyleCnt="2">
        <dgm:presLayoutVars>
          <dgm:chMax val="0"/>
          <dgm:chPref val="0"/>
          <dgm:bulletEnabled val="1"/>
        </dgm:presLayoutVars>
      </dgm:prSet>
      <dgm:spPr/>
      <dgm:t>
        <a:bodyPr/>
        <a:lstStyle/>
        <a:p>
          <a:endParaRPr lang="en-US"/>
        </a:p>
      </dgm:t>
    </dgm:pt>
    <dgm:pt modelId="{AC16BD9D-D822-4CFE-8135-531B38CCD822}" type="pres">
      <dgm:prSet presAssocID="{64A549AC-8471-48AB-8018-6881B651F9B6}" presName="desTx" presStyleLbl="alignAccFollowNode1" presStyleIdx="0" presStyleCnt="2">
        <dgm:presLayoutVars>
          <dgm:bulletEnabled val="1"/>
        </dgm:presLayoutVars>
      </dgm:prSet>
      <dgm:spPr/>
      <dgm:t>
        <a:bodyPr/>
        <a:lstStyle/>
        <a:p>
          <a:endParaRPr lang="en-US"/>
        </a:p>
      </dgm:t>
    </dgm:pt>
    <dgm:pt modelId="{61242B85-046A-48E5-9222-1FFDED30B367}" type="pres">
      <dgm:prSet presAssocID="{9A2040BD-88E0-47F7-B073-A0670E89B490}" presName="space" presStyleCnt="0"/>
      <dgm:spPr/>
    </dgm:pt>
    <dgm:pt modelId="{7EC825A7-C23F-478E-ACFF-4E1ECFE38668}" type="pres">
      <dgm:prSet presAssocID="{BE2D7505-7593-4C69-A4DA-E53564843DFD}" presName="composite" presStyleCnt="0"/>
      <dgm:spPr/>
    </dgm:pt>
    <dgm:pt modelId="{E633AC7A-C52A-45EC-BC8E-161BF8529604}" type="pres">
      <dgm:prSet presAssocID="{BE2D7505-7593-4C69-A4DA-E53564843DFD}" presName="parTx" presStyleLbl="alignNode1" presStyleIdx="1" presStyleCnt="2">
        <dgm:presLayoutVars>
          <dgm:chMax val="0"/>
          <dgm:chPref val="0"/>
          <dgm:bulletEnabled val="1"/>
        </dgm:presLayoutVars>
      </dgm:prSet>
      <dgm:spPr/>
      <dgm:t>
        <a:bodyPr/>
        <a:lstStyle/>
        <a:p>
          <a:endParaRPr lang="en-US"/>
        </a:p>
      </dgm:t>
    </dgm:pt>
    <dgm:pt modelId="{2F3505E9-94BD-4B24-AAC3-57F157780C0E}" type="pres">
      <dgm:prSet presAssocID="{BE2D7505-7593-4C69-A4DA-E53564843DFD}" presName="desTx" presStyleLbl="alignAccFollowNode1" presStyleIdx="1" presStyleCnt="2">
        <dgm:presLayoutVars>
          <dgm:bulletEnabled val="1"/>
        </dgm:presLayoutVars>
      </dgm:prSet>
      <dgm:spPr/>
      <dgm:t>
        <a:bodyPr/>
        <a:lstStyle/>
        <a:p>
          <a:endParaRPr lang="en-US"/>
        </a:p>
      </dgm:t>
    </dgm:pt>
  </dgm:ptLst>
  <dgm:cxnLst>
    <dgm:cxn modelId="{6455C2FD-E5DA-421A-BDF6-FD6E5E46D339}" type="presOf" srcId="{2A16C6D5-700F-4EC7-A9E4-7EB03FD94066}" destId="{AC16BD9D-D822-4CFE-8135-531B38CCD822}" srcOrd="0" destOrd="0" presId="urn:microsoft.com/office/officeart/2005/8/layout/hList1"/>
    <dgm:cxn modelId="{02281ADA-D59B-4AD2-8D33-ABE52CA3593E}" type="presOf" srcId="{29534647-E91C-471F-8681-8180B02A44D0}" destId="{AC16BD9D-D822-4CFE-8135-531B38CCD822}" srcOrd="0" destOrd="2" presId="urn:microsoft.com/office/officeart/2005/8/layout/hList1"/>
    <dgm:cxn modelId="{36937F18-6677-4057-B058-C7EDB97D6F97}" srcId="{2A16C6D5-700F-4EC7-A9E4-7EB03FD94066}" destId="{1F07A8C3-340C-4EF3-8E6D-9FC57081203C}" srcOrd="2" destOrd="0" parTransId="{A20E9861-6083-4626-9B5B-68B454E730E6}" sibTransId="{98CC82A0-ECC1-492A-8B85-AF6AB9F761D7}"/>
    <dgm:cxn modelId="{0639F440-B668-4F37-AB28-70C1E3B0F8F6}" type="presOf" srcId="{1F07A8C3-340C-4EF3-8E6D-9FC57081203C}" destId="{AC16BD9D-D822-4CFE-8135-531B38CCD822}" srcOrd="0" destOrd="3" presId="urn:microsoft.com/office/officeart/2005/8/layout/hList1"/>
    <dgm:cxn modelId="{F99DD6DC-8DC4-4ED0-BBED-1864AB156185}" srcId="{BE2D7505-7593-4C69-A4DA-E53564843DFD}" destId="{F4AD6682-6A79-4897-AB79-CF24DC7A2345}" srcOrd="1" destOrd="0" parTransId="{5523752F-ECC3-4BED-BE5A-7B8902B8093D}" sibTransId="{87A6F7BC-605F-458B-AB73-6BFDE789AB8A}"/>
    <dgm:cxn modelId="{2C6BD7F7-6B8B-4E22-8026-DBD68A7F1AB3}" type="presOf" srcId="{BE2D7505-7593-4C69-A4DA-E53564843DFD}" destId="{E633AC7A-C52A-45EC-BC8E-161BF8529604}" srcOrd="0" destOrd="0" presId="urn:microsoft.com/office/officeart/2005/8/layout/hList1"/>
    <dgm:cxn modelId="{AE4648CC-A1E9-476B-B597-E88635B9372C}" srcId="{C2B2F2C0-E8C8-47E2-B826-467EBDABBF58}" destId="{64A549AC-8471-48AB-8018-6881B651F9B6}" srcOrd="0" destOrd="0" parTransId="{0A1A0C10-33B6-42DD-BDB2-1283A9285970}" sibTransId="{9A2040BD-88E0-47F7-B073-A0670E89B490}"/>
    <dgm:cxn modelId="{FFCE3590-35AD-4912-A693-034F7669D7C1}" srcId="{2A16C6D5-700F-4EC7-A9E4-7EB03FD94066}" destId="{29534647-E91C-471F-8681-8180B02A44D0}" srcOrd="1" destOrd="0" parTransId="{5230D9E4-63D3-41EC-AD0C-59125B3A0DD2}" sibTransId="{54F2DA28-DA7B-4824-AE7C-214E92C59230}"/>
    <dgm:cxn modelId="{20747637-50B2-49C0-9188-2CD6EBF77BE4}" srcId="{2A16C6D5-700F-4EC7-A9E4-7EB03FD94066}" destId="{46C2FCFC-5C6C-497F-8170-0644AF117526}" srcOrd="0" destOrd="0" parTransId="{797FF7B9-6645-4F7C-AC5D-D60F493D95B0}" sibTransId="{CD66B1D6-CEDD-4A38-B5F0-34C75709500D}"/>
    <dgm:cxn modelId="{B799C092-268C-4D83-A5AF-D839A5494DC6}" type="presOf" srcId="{F4AD6682-6A79-4897-AB79-CF24DC7A2345}" destId="{2F3505E9-94BD-4B24-AAC3-57F157780C0E}" srcOrd="0" destOrd="1" presId="urn:microsoft.com/office/officeart/2005/8/layout/hList1"/>
    <dgm:cxn modelId="{78787C1B-6F7E-49E3-B82F-746C3A4C900C}" srcId="{64A549AC-8471-48AB-8018-6881B651F9B6}" destId="{2A16C6D5-700F-4EC7-A9E4-7EB03FD94066}" srcOrd="0" destOrd="0" parTransId="{9A6F6427-40E0-4D58-8DED-815DA6AEEA34}" sibTransId="{57ABEF06-DCB1-4124-95F3-24FA5741C6DC}"/>
    <dgm:cxn modelId="{69516FFD-1256-48C2-A237-15E4B52F8665}" type="presOf" srcId="{C2B2F2C0-E8C8-47E2-B826-467EBDABBF58}" destId="{C108C35B-FDB8-4ECD-BE80-3BCDA67F17B1}" srcOrd="0" destOrd="0" presId="urn:microsoft.com/office/officeart/2005/8/layout/hList1"/>
    <dgm:cxn modelId="{9EBA0836-379A-4C15-B518-B9584A9C8C99}" type="presOf" srcId="{64A549AC-8471-48AB-8018-6881B651F9B6}" destId="{9E49C567-95CB-4C05-8347-047CEB1540EB}" srcOrd="0" destOrd="0" presId="urn:microsoft.com/office/officeart/2005/8/layout/hList1"/>
    <dgm:cxn modelId="{ED709F27-D10B-4303-B3A6-8C5EFC8E0F15}" type="presOf" srcId="{EF9B9B8E-934C-4570-B6E5-9422CDFACC9E}" destId="{2F3505E9-94BD-4B24-AAC3-57F157780C0E}" srcOrd="0" destOrd="0" presId="urn:microsoft.com/office/officeart/2005/8/layout/hList1"/>
    <dgm:cxn modelId="{702520A2-0C0A-441A-8B45-AEF25B0A832B}" type="presOf" srcId="{46C2FCFC-5C6C-497F-8170-0644AF117526}" destId="{AC16BD9D-D822-4CFE-8135-531B38CCD822}" srcOrd="0" destOrd="1" presId="urn:microsoft.com/office/officeart/2005/8/layout/hList1"/>
    <dgm:cxn modelId="{89E034AA-4608-42D1-A70C-C006A0205DF0}" srcId="{BE2D7505-7593-4C69-A4DA-E53564843DFD}" destId="{EF9B9B8E-934C-4570-B6E5-9422CDFACC9E}" srcOrd="0" destOrd="0" parTransId="{44E80C0F-A2CE-4827-8022-300CBDFCDFDD}" sibTransId="{940BBACD-B357-4747-AF1B-63CA73E3DD52}"/>
    <dgm:cxn modelId="{1C3AD674-B2FA-40F0-B375-D05E83ED5677}" srcId="{C2B2F2C0-E8C8-47E2-B826-467EBDABBF58}" destId="{BE2D7505-7593-4C69-A4DA-E53564843DFD}" srcOrd="1" destOrd="0" parTransId="{81F24D31-02AF-42F2-9423-1438C15162E3}" sibTransId="{D715C550-D4C1-4FC9-A7D8-9314CF746F03}"/>
    <dgm:cxn modelId="{1C0F7787-B866-498E-A582-74D4C8EA1FCB}" type="presParOf" srcId="{C108C35B-FDB8-4ECD-BE80-3BCDA67F17B1}" destId="{1BB0B90F-AF02-4493-BB1F-F7F154309771}" srcOrd="0" destOrd="0" presId="urn:microsoft.com/office/officeart/2005/8/layout/hList1"/>
    <dgm:cxn modelId="{DD48F0BC-5C2A-4F9E-9A8C-A02292FAFAA5}" type="presParOf" srcId="{1BB0B90F-AF02-4493-BB1F-F7F154309771}" destId="{9E49C567-95CB-4C05-8347-047CEB1540EB}" srcOrd="0" destOrd="0" presId="urn:microsoft.com/office/officeart/2005/8/layout/hList1"/>
    <dgm:cxn modelId="{8DDA08D4-4D36-4E1A-8D39-310F10EAFDDC}" type="presParOf" srcId="{1BB0B90F-AF02-4493-BB1F-F7F154309771}" destId="{AC16BD9D-D822-4CFE-8135-531B38CCD822}" srcOrd="1" destOrd="0" presId="urn:microsoft.com/office/officeart/2005/8/layout/hList1"/>
    <dgm:cxn modelId="{12F63461-78D1-47C3-A29B-523738576323}" type="presParOf" srcId="{C108C35B-FDB8-4ECD-BE80-3BCDA67F17B1}" destId="{61242B85-046A-48E5-9222-1FFDED30B367}" srcOrd="1" destOrd="0" presId="urn:microsoft.com/office/officeart/2005/8/layout/hList1"/>
    <dgm:cxn modelId="{8D7277DC-4F45-4049-B736-72B4B756CBF0}" type="presParOf" srcId="{C108C35B-FDB8-4ECD-BE80-3BCDA67F17B1}" destId="{7EC825A7-C23F-478E-ACFF-4E1ECFE38668}" srcOrd="2" destOrd="0" presId="urn:microsoft.com/office/officeart/2005/8/layout/hList1"/>
    <dgm:cxn modelId="{8E35D78E-4796-42EC-B576-879A24C278A8}" type="presParOf" srcId="{7EC825A7-C23F-478E-ACFF-4E1ECFE38668}" destId="{E633AC7A-C52A-45EC-BC8E-161BF8529604}" srcOrd="0" destOrd="0" presId="urn:microsoft.com/office/officeart/2005/8/layout/hList1"/>
    <dgm:cxn modelId="{1E6E3DD4-7224-46F5-B8FC-E7D20C4F8F9D}" type="presParOf" srcId="{7EC825A7-C23F-478E-ACFF-4E1ECFE38668}" destId="{2F3505E9-94BD-4B24-AAC3-57F157780C0E}"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49C567-95CB-4C05-8347-047CEB1540EB}">
      <dsp:nvSpPr>
        <dsp:cNvPr id="0" name=""/>
        <dsp:cNvSpPr/>
      </dsp:nvSpPr>
      <dsp:spPr>
        <a:xfrm>
          <a:off x="52" y="237241"/>
          <a:ext cx="5025353" cy="620816"/>
        </a:xfrm>
        <a:prstGeom prst="rect">
          <a:avLst/>
        </a:prstGeom>
        <a:solidFill>
          <a:schemeClr val="tx2"/>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r>
            <a:rPr lang="en-US" sz="2800" b="1" kern="1200" dirty="0" smtClean="0"/>
            <a:t>PERMITTED</a:t>
          </a:r>
          <a:endParaRPr lang="en-US" sz="2800" b="1" kern="1200" dirty="0"/>
        </a:p>
      </dsp:txBody>
      <dsp:txXfrm>
        <a:off x="52" y="237241"/>
        <a:ext cx="5025353" cy="620816"/>
      </dsp:txXfrm>
    </dsp:sp>
    <dsp:sp modelId="{AC16BD9D-D822-4CFE-8135-531B38CCD822}">
      <dsp:nvSpPr>
        <dsp:cNvPr id="0" name=""/>
        <dsp:cNvSpPr/>
      </dsp:nvSpPr>
      <dsp:spPr>
        <a:xfrm>
          <a:off x="52" y="858058"/>
          <a:ext cx="5025353" cy="3149887"/>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t>Individual Board member may engage in conversations or communications on a social media platform to:</a:t>
          </a:r>
          <a:endParaRPr lang="en-US" sz="2000" kern="1200" dirty="0"/>
        </a:p>
        <a:p>
          <a:pPr marL="396875" lvl="2" indent="-228600" algn="l" defTabSz="889000">
            <a:lnSpc>
              <a:spcPct val="90000"/>
            </a:lnSpc>
            <a:spcBef>
              <a:spcPct val="0"/>
            </a:spcBef>
            <a:spcAft>
              <a:spcPct val="15000"/>
            </a:spcAft>
            <a:buChar char="••"/>
          </a:pPr>
          <a:r>
            <a:rPr lang="en-US" sz="2000" kern="1200" dirty="0" smtClean="0"/>
            <a:t>(1) Answer questions from the public</a:t>
          </a:r>
          <a:endParaRPr lang="en-US" sz="2000" kern="1200" dirty="0"/>
        </a:p>
        <a:p>
          <a:pPr marL="396875" lvl="2" indent="-228600" algn="l" defTabSz="889000">
            <a:lnSpc>
              <a:spcPct val="90000"/>
            </a:lnSpc>
            <a:spcBef>
              <a:spcPct val="0"/>
            </a:spcBef>
            <a:spcAft>
              <a:spcPct val="15000"/>
            </a:spcAft>
            <a:buChar char="••"/>
          </a:pPr>
          <a:r>
            <a:rPr lang="en-US" sz="2000" kern="1200" dirty="0" smtClean="0"/>
            <a:t>(2) Provide information to the public</a:t>
          </a:r>
          <a:endParaRPr lang="en-US" sz="2000" kern="1200" dirty="0"/>
        </a:p>
        <a:p>
          <a:pPr marL="396875" lvl="2" indent="-228600" algn="l" defTabSz="889000">
            <a:lnSpc>
              <a:spcPct val="90000"/>
            </a:lnSpc>
            <a:spcBef>
              <a:spcPct val="0"/>
            </a:spcBef>
            <a:spcAft>
              <a:spcPct val="15000"/>
            </a:spcAft>
            <a:buChar char="••"/>
          </a:pPr>
          <a:r>
            <a:rPr lang="en-US" sz="2000" kern="1200" dirty="0" smtClean="0"/>
            <a:t>(3) Solicit information from the public regarding a matter that is within the subject matter jurisdiction of the legislative body. </a:t>
          </a:r>
          <a:endParaRPr lang="en-US" sz="2000" kern="1200" dirty="0"/>
        </a:p>
      </dsp:txBody>
      <dsp:txXfrm>
        <a:off x="52" y="858058"/>
        <a:ext cx="5025353" cy="3149887"/>
      </dsp:txXfrm>
    </dsp:sp>
    <dsp:sp modelId="{E633AC7A-C52A-45EC-BC8E-161BF8529604}">
      <dsp:nvSpPr>
        <dsp:cNvPr id="0" name=""/>
        <dsp:cNvSpPr/>
      </dsp:nvSpPr>
      <dsp:spPr>
        <a:xfrm>
          <a:off x="5728955" y="237241"/>
          <a:ext cx="5025353" cy="620816"/>
        </a:xfrm>
        <a:prstGeom prst="rect">
          <a:avLst/>
        </a:prstGeom>
        <a:solidFill>
          <a:schemeClr val="tx2"/>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r>
            <a:rPr lang="en-US" sz="2800" b="1" kern="1200" dirty="0" smtClean="0"/>
            <a:t>PROHIBITED</a:t>
          </a:r>
          <a:endParaRPr lang="en-US" sz="2800" b="1" kern="1200" dirty="0"/>
        </a:p>
      </dsp:txBody>
      <dsp:txXfrm>
        <a:off x="5728955" y="237241"/>
        <a:ext cx="5025353" cy="620816"/>
      </dsp:txXfrm>
    </dsp:sp>
    <dsp:sp modelId="{2F3505E9-94BD-4B24-AAC3-57F157780C0E}">
      <dsp:nvSpPr>
        <dsp:cNvPr id="0" name=""/>
        <dsp:cNvSpPr/>
      </dsp:nvSpPr>
      <dsp:spPr>
        <a:xfrm>
          <a:off x="5728955" y="858058"/>
          <a:ext cx="5025353" cy="3149887"/>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t>(1)  A </a:t>
          </a:r>
          <a:r>
            <a:rPr lang="en-US" sz="2000" b="1" kern="1200" dirty="0" smtClean="0"/>
            <a:t>majority</a:t>
          </a:r>
          <a:r>
            <a:rPr lang="en-US" sz="2000" kern="1200" dirty="0" smtClean="0"/>
            <a:t> of the legislative body using a social media to discuss among themselves agency business of a specific nature that is within the subject matter jurisdiction of the agency; and </a:t>
          </a:r>
          <a:endParaRPr lang="en-US" sz="2000" kern="1200" dirty="0"/>
        </a:p>
        <a:p>
          <a:pPr marL="228600" lvl="1" indent="-228600" algn="l" defTabSz="889000">
            <a:lnSpc>
              <a:spcPct val="90000"/>
            </a:lnSpc>
            <a:spcBef>
              <a:spcPct val="0"/>
            </a:spcBef>
            <a:spcAft>
              <a:spcPct val="15000"/>
            </a:spcAft>
            <a:buChar char="••"/>
          </a:pPr>
          <a:r>
            <a:rPr lang="en-US" sz="2000" kern="1200" dirty="0" smtClean="0"/>
            <a:t>(2)  </a:t>
          </a:r>
          <a:r>
            <a:rPr lang="en-US" sz="2000" b="1" kern="1200" dirty="0" smtClean="0"/>
            <a:t>Any</a:t>
          </a:r>
          <a:r>
            <a:rPr lang="en-US" sz="2000" kern="1200" dirty="0" smtClean="0"/>
            <a:t> </a:t>
          </a:r>
          <a:r>
            <a:rPr lang="en-US" sz="2000" b="1" kern="1200" dirty="0" smtClean="0"/>
            <a:t>member </a:t>
          </a:r>
          <a:r>
            <a:rPr lang="en-US" sz="2000" kern="1200" dirty="0" smtClean="0"/>
            <a:t>of the legislative body responding directly to any communication from another member on an internet-based social media platform regarding a matter within their subject-matter jurisdiction.</a:t>
          </a:r>
          <a:endParaRPr lang="en-US" sz="2000" kern="1200" dirty="0"/>
        </a:p>
      </dsp:txBody>
      <dsp:txXfrm>
        <a:off x="5728955" y="858058"/>
        <a:ext cx="5025353" cy="3149887"/>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5765" tIns="47883" rIns="95765" bIns="47883" rtlCol="0"/>
          <a:lstStyle>
            <a:lvl1pPr algn="l">
              <a:defRPr sz="1300"/>
            </a:lvl1pPr>
          </a:lstStyle>
          <a:p>
            <a:endParaRPr lang="en-US"/>
          </a:p>
        </p:txBody>
      </p:sp>
      <p:sp>
        <p:nvSpPr>
          <p:cNvPr id="4" name="Footer Placeholder 3"/>
          <p:cNvSpPr>
            <a:spLocks noGrp="1"/>
          </p:cNvSpPr>
          <p:nvPr>
            <p:ph type="ftr" sz="quarter" idx="2"/>
          </p:nvPr>
        </p:nvSpPr>
        <p:spPr>
          <a:xfrm>
            <a:off x="0" y="9119474"/>
            <a:ext cx="3169920" cy="481726"/>
          </a:xfrm>
          <a:prstGeom prst="rect">
            <a:avLst/>
          </a:prstGeom>
        </p:spPr>
        <p:txBody>
          <a:bodyPr vert="horz" lIns="95765" tIns="47883" rIns="95765" bIns="47883"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1726"/>
          </a:xfrm>
          <a:prstGeom prst="rect">
            <a:avLst/>
          </a:prstGeom>
        </p:spPr>
        <p:txBody>
          <a:bodyPr vert="horz" lIns="95765" tIns="47883" rIns="95765" bIns="47883" rtlCol="0" anchor="b"/>
          <a:lstStyle>
            <a:lvl1pPr algn="r">
              <a:defRPr sz="1300"/>
            </a:lvl1pPr>
          </a:lstStyle>
          <a:p>
            <a:fld id="{AEE5473F-A7EE-4CB8-A877-480C88621647}" type="slidenum">
              <a:rPr lang="en-US" smtClean="0"/>
              <a:t>‹#›</a:t>
            </a:fld>
            <a:endParaRPr lang="en-US"/>
          </a:p>
        </p:txBody>
      </p:sp>
    </p:spTree>
    <p:extLst>
      <p:ext uri="{BB962C8B-B14F-4D97-AF65-F5344CB8AC3E}">
        <p14:creationId xmlns:p14="http://schemas.microsoft.com/office/powerpoint/2010/main" val="24884221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5765" tIns="47883" rIns="95765" bIns="47883" rtlCol="0"/>
          <a:lstStyle>
            <a:lvl1pPr algn="l">
              <a:defRPr sz="1300"/>
            </a:lvl1pPr>
          </a:lstStyle>
          <a:p>
            <a:endParaRPr lang="en-US"/>
          </a:p>
        </p:txBody>
      </p:sp>
      <p:sp>
        <p:nvSpPr>
          <p:cNvPr id="3" name="Date Placeholder 2"/>
          <p:cNvSpPr>
            <a:spLocks noGrp="1"/>
          </p:cNvSpPr>
          <p:nvPr>
            <p:ph type="dt" idx="1"/>
          </p:nvPr>
        </p:nvSpPr>
        <p:spPr>
          <a:xfrm>
            <a:off x="4143587" y="1"/>
            <a:ext cx="3169920" cy="481727"/>
          </a:xfrm>
          <a:prstGeom prst="rect">
            <a:avLst/>
          </a:prstGeom>
        </p:spPr>
        <p:txBody>
          <a:bodyPr vert="horz" lIns="95765" tIns="47883" rIns="95765" bIns="47883" rtlCol="0"/>
          <a:lstStyle>
            <a:lvl1pPr algn="r">
              <a:defRPr sz="1300"/>
            </a:lvl1pPr>
          </a:lstStyle>
          <a:p>
            <a:fld id="{3CE73817-311B-495C-80B2-0C9E98B08254}" type="datetimeFigureOut">
              <a:rPr lang="en-US" smtClean="0"/>
              <a:t>3/16/2021</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5765" tIns="47883" rIns="95765" bIns="47883" rtlCol="0" anchor="ctr"/>
          <a:lstStyle/>
          <a:p>
            <a:endParaRPr lang="en-US"/>
          </a:p>
        </p:txBody>
      </p:sp>
      <p:sp>
        <p:nvSpPr>
          <p:cNvPr id="5" name="Notes Placeholder 4"/>
          <p:cNvSpPr>
            <a:spLocks noGrp="1"/>
          </p:cNvSpPr>
          <p:nvPr>
            <p:ph type="body" sz="quarter" idx="3"/>
          </p:nvPr>
        </p:nvSpPr>
        <p:spPr>
          <a:xfrm>
            <a:off x="731520" y="4620579"/>
            <a:ext cx="5852160" cy="3780472"/>
          </a:xfrm>
          <a:prstGeom prst="rect">
            <a:avLst/>
          </a:prstGeom>
        </p:spPr>
        <p:txBody>
          <a:bodyPr vert="horz" lIns="95765" tIns="47883" rIns="95765" bIns="4788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1726"/>
          </a:xfrm>
          <a:prstGeom prst="rect">
            <a:avLst/>
          </a:prstGeom>
        </p:spPr>
        <p:txBody>
          <a:bodyPr vert="horz" lIns="95765" tIns="47883" rIns="95765" bIns="47883"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5765" tIns="47883" rIns="95765" bIns="47883" rtlCol="0" anchor="b"/>
          <a:lstStyle>
            <a:lvl1pPr algn="r">
              <a:defRPr sz="1300"/>
            </a:lvl1pPr>
          </a:lstStyle>
          <a:p>
            <a:fld id="{45F8968B-AD88-48BC-80BF-D3D11AECA952}" type="slidenum">
              <a:rPr lang="en-US" smtClean="0"/>
              <a:t>‹#›</a:t>
            </a:fld>
            <a:endParaRPr lang="en-US"/>
          </a:p>
        </p:txBody>
      </p:sp>
    </p:spTree>
    <p:extLst>
      <p:ext uri="{BB962C8B-B14F-4D97-AF65-F5344CB8AC3E}">
        <p14:creationId xmlns:p14="http://schemas.microsoft.com/office/powerpoint/2010/main" val="14905237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Divider Slide</a:t>
            </a:r>
          </a:p>
        </p:txBody>
      </p:sp>
      <p:sp>
        <p:nvSpPr>
          <p:cNvPr id="3072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Franklin Gothic Book" panose="020B0503020102020204" pitchFamily="34" charset="0"/>
                <a:cs typeface="Arial" panose="020B0604020202020204" pitchFamily="34" charset="0"/>
              </a:defRPr>
            </a:lvl1pPr>
            <a:lvl2pPr marL="827111" indent="-318122" eaLnBrk="0" hangingPunct="0">
              <a:defRPr>
                <a:solidFill>
                  <a:schemeClr val="tx1"/>
                </a:solidFill>
                <a:latin typeface="Franklin Gothic Book" panose="020B0503020102020204" pitchFamily="34" charset="0"/>
                <a:cs typeface="Arial" panose="020B0604020202020204" pitchFamily="34" charset="0"/>
              </a:defRPr>
            </a:lvl2pPr>
            <a:lvl3pPr marL="1272481" indent="-254496" eaLnBrk="0" hangingPunct="0">
              <a:defRPr>
                <a:solidFill>
                  <a:schemeClr val="tx1"/>
                </a:solidFill>
                <a:latin typeface="Franklin Gothic Book" panose="020B0503020102020204" pitchFamily="34" charset="0"/>
                <a:cs typeface="Arial" panose="020B0604020202020204" pitchFamily="34" charset="0"/>
              </a:defRPr>
            </a:lvl3pPr>
            <a:lvl4pPr marL="1781473" indent="-254496" eaLnBrk="0" hangingPunct="0">
              <a:defRPr>
                <a:solidFill>
                  <a:schemeClr val="tx1"/>
                </a:solidFill>
                <a:latin typeface="Franklin Gothic Book" panose="020B0503020102020204" pitchFamily="34" charset="0"/>
                <a:cs typeface="Arial" panose="020B0604020202020204" pitchFamily="34" charset="0"/>
              </a:defRPr>
            </a:lvl4pPr>
            <a:lvl5pPr marL="2290466" indent="-254496" eaLnBrk="0" hangingPunct="0">
              <a:defRPr>
                <a:solidFill>
                  <a:schemeClr val="tx1"/>
                </a:solidFill>
                <a:latin typeface="Franklin Gothic Book" panose="020B0503020102020204" pitchFamily="34" charset="0"/>
                <a:cs typeface="Arial" panose="020B0604020202020204" pitchFamily="34" charset="0"/>
              </a:defRPr>
            </a:lvl5pPr>
            <a:lvl6pPr marL="2799458" indent="-254496"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6pPr>
            <a:lvl7pPr marL="3308451" indent="-254496"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7pPr>
            <a:lvl8pPr marL="3817443" indent="-254496"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8pPr>
            <a:lvl9pPr marL="4326436" indent="-254496"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9pPr>
          </a:lstStyle>
          <a:p>
            <a:pPr eaLnBrk="1" hangingPunct="1"/>
            <a:fld id="{AD5FA85E-1B5A-4D27-B8E7-A0078580EC79}" type="slidenum">
              <a:rPr lang="en-US" altLang="en-US">
                <a:latin typeface="Calibri" panose="020F0502020204030204" pitchFamily="34" charset="0"/>
              </a:rPr>
              <a:pPr eaLnBrk="1" hangingPunct="1"/>
              <a:t>3</a:t>
            </a:fld>
            <a:endParaRPr lang="en-US" altLang="en-US" dirty="0">
              <a:latin typeface="Calibri" panose="020F0502020204030204" pitchFamily="34" charset="0"/>
            </a:endParaRPr>
          </a:p>
        </p:txBody>
      </p:sp>
    </p:spTree>
    <p:extLst>
      <p:ext uri="{BB962C8B-B14F-4D97-AF65-F5344CB8AC3E}">
        <p14:creationId xmlns:p14="http://schemas.microsoft.com/office/powerpoint/2010/main" val="21556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73D83E-224B-4B3A-A941-AC9F860CDC4C}" type="slidenum">
              <a:rPr lang="en-US" smtClean="0"/>
              <a:t>35</a:t>
            </a:fld>
            <a:endParaRPr lang="en-US" dirty="0"/>
          </a:p>
        </p:txBody>
      </p:sp>
      <p:sp>
        <p:nvSpPr>
          <p:cNvPr id="5" name="Date Placeholder 4"/>
          <p:cNvSpPr>
            <a:spLocks noGrp="1"/>
          </p:cNvSpPr>
          <p:nvPr>
            <p:ph type="dt" idx="11"/>
          </p:nvPr>
        </p:nvSpPr>
        <p:spPr/>
        <p:txBody>
          <a:bodyPr/>
          <a:lstStyle/>
          <a:p>
            <a:pPr>
              <a:defRPr/>
            </a:pPr>
            <a:endParaRPr lang="en-US" dirty="0"/>
          </a:p>
        </p:txBody>
      </p:sp>
    </p:spTree>
    <p:extLst>
      <p:ext uri="{BB962C8B-B14F-4D97-AF65-F5344CB8AC3E}">
        <p14:creationId xmlns:p14="http://schemas.microsoft.com/office/powerpoint/2010/main" val="41379065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73D83E-224B-4B3A-A941-AC9F860CDC4C}" type="slidenum">
              <a:rPr lang="en-US" smtClean="0"/>
              <a:t>36</a:t>
            </a:fld>
            <a:endParaRPr lang="en-US" dirty="0"/>
          </a:p>
        </p:txBody>
      </p:sp>
      <p:sp>
        <p:nvSpPr>
          <p:cNvPr id="5" name="Date Placeholder 4"/>
          <p:cNvSpPr>
            <a:spLocks noGrp="1"/>
          </p:cNvSpPr>
          <p:nvPr>
            <p:ph type="dt" idx="11"/>
          </p:nvPr>
        </p:nvSpPr>
        <p:spPr/>
        <p:txBody>
          <a:bodyPr/>
          <a:lstStyle/>
          <a:p>
            <a:pPr>
              <a:defRPr/>
            </a:pPr>
            <a:endParaRPr lang="en-US" dirty="0"/>
          </a:p>
        </p:txBody>
      </p:sp>
    </p:spTree>
    <p:extLst>
      <p:ext uri="{BB962C8B-B14F-4D97-AF65-F5344CB8AC3E}">
        <p14:creationId xmlns:p14="http://schemas.microsoft.com/office/powerpoint/2010/main" val="3544840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73D83E-224B-4B3A-A941-AC9F860CDC4C}" type="slidenum">
              <a:rPr lang="en-US" smtClean="0"/>
              <a:t>37</a:t>
            </a:fld>
            <a:endParaRPr lang="en-US" dirty="0"/>
          </a:p>
        </p:txBody>
      </p:sp>
      <p:sp>
        <p:nvSpPr>
          <p:cNvPr id="5" name="Date Placeholder 4"/>
          <p:cNvSpPr>
            <a:spLocks noGrp="1"/>
          </p:cNvSpPr>
          <p:nvPr>
            <p:ph type="dt" idx="11"/>
          </p:nvPr>
        </p:nvSpPr>
        <p:spPr/>
        <p:txBody>
          <a:bodyPr/>
          <a:lstStyle/>
          <a:p>
            <a:pPr>
              <a:defRPr/>
            </a:pPr>
            <a:endParaRPr lang="en-US" dirty="0"/>
          </a:p>
        </p:txBody>
      </p:sp>
    </p:spTree>
    <p:extLst>
      <p:ext uri="{BB962C8B-B14F-4D97-AF65-F5344CB8AC3E}">
        <p14:creationId xmlns:p14="http://schemas.microsoft.com/office/powerpoint/2010/main" val="32259397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73D83E-224B-4B3A-A941-AC9F860CDC4C}" type="slidenum">
              <a:rPr lang="en-US" smtClean="0"/>
              <a:t>38</a:t>
            </a:fld>
            <a:endParaRPr lang="en-US" dirty="0"/>
          </a:p>
        </p:txBody>
      </p:sp>
      <p:sp>
        <p:nvSpPr>
          <p:cNvPr id="5" name="Date Placeholder 4"/>
          <p:cNvSpPr>
            <a:spLocks noGrp="1"/>
          </p:cNvSpPr>
          <p:nvPr>
            <p:ph type="dt" idx="11"/>
          </p:nvPr>
        </p:nvSpPr>
        <p:spPr/>
        <p:txBody>
          <a:bodyPr/>
          <a:lstStyle/>
          <a:p>
            <a:pPr>
              <a:defRPr/>
            </a:pPr>
            <a:endParaRPr lang="en-US" dirty="0"/>
          </a:p>
        </p:txBody>
      </p:sp>
    </p:spTree>
    <p:extLst>
      <p:ext uri="{BB962C8B-B14F-4D97-AF65-F5344CB8AC3E}">
        <p14:creationId xmlns:p14="http://schemas.microsoft.com/office/powerpoint/2010/main" val="20391361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73D83E-224B-4B3A-A941-AC9F860CDC4C}" type="slidenum">
              <a:rPr lang="en-US" smtClean="0"/>
              <a:t>39</a:t>
            </a:fld>
            <a:endParaRPr lang="en-US" dirty="0"/>
          </a:p>
        </p:txBody>
      </p:sp>
      <p:sp>
        <p:nvSpPr>
          <p:cNvPr id="5" name="Date Placeholder 4"/>
          <p:cNvSpPr>
            <a:spLocks noGrp="1"/>
          </p:cNvSpPr>
          <p:nvPr>
            <p:ph type="dt" idx="11"/>
          </p:nvPr>
        </p:nvSpPr>
        <p:spPr/>
        <p:txBody>
          <a:bodyPr/>
          <a:lstStyle/>
          <a:p>
            <a:pPr>
              <a:defRPr/>
            </a:pPr>
            <a:endParaRPr lang="en-US" dirty="0"/>
          </a:p>
        </p:txBody>
      </p:sp>
    </p:spTree>
    <p:extLst>
      <p:ext uri="{BB962C8B-B14F-4D97-AF65-F5344CB8AC3E}">
        <p14:creationId xmlns:p14="http://schemas.microsoft.com/office/powerpoint/2010/main" val="28078380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F8968B-AD88-48BC-80BF-D3D11AECA952}" type="slidenum">
              <a:rPr lang="en-US" smtClean="0"/>
              <a:t>40</a:t>
            </a:fld>
            <a:endParaRPr lang="en-US"/>
          </a:p>
        </p:txBody>
      </p:sp>
    </p:spTree>
    <p:extLst>
      <p:ext uri="{BB962C8B-B14F-4D97-AF65-F5344CB8AC3E}">
        <p14:creationId xmlns:p14="http://schemas.microsoft.com/office/powerpoint/2010/main" val="26422303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651">
              <a:defRPr/>
            </a:pPr>
            <a:r>
              <a:rPr lang="en-US" sz="1300" dirty="0"/>
              <a:t>[NOTE: This slide shows options with bullets and without bullets. When possible throughout your </a:t>
            </a:r>
            <a:r>
              <a:rPr lang="en-US" sz="1300" dirty="0" err="1"/>
              <a:t>PPT</a:t>
            </a:r>
            <a:r>
              <a:rPr lang="en-US" sz="1300" dirty="0"/>
              <a:t>, it is recommended to go </a:t>
            </a:r>
            <a:r>
              <a:rPr lang="en-US" sz="1300" u="sng" dirty="0"/>
              <a:t>without</a:t>
            </a:r>
            <a:r>
              <a:rPr lang="en-US" sz="1300" dirty="0"/>
              <a:t> bullets, but there may be instances where you prefer use of bullets.]</a:t>
            </a:r>
          </a:p>
          <a:p>
            <a:endParaRPr lang="en-US" dirty="0"/>
          </a:p>
        </p:txBody>
      </p:sp>
      <p:sp>
        <p:nvSpPr>
          <p:cNvPr id="4" name="Slide Number Placeholder 3"/>
          <p:cNvSpPr>
            <a:spLocks noGrp="1"/>
          </p:cNvSpPr>
          <p:nvPr>
            <p:ph type="sldNum" sz="quarter" idx="10"/>
          </p:nvPr>
        </p:nvSpPr>
        <p:spPr/>
        <p:txBody>
          <a:bodyPr/>
          <a:lstStyle/>
          <a:p>
            <a:fld id="{45F8968B-AD88-48BC-80BF-D3D11AECA952}" type="slidenum">
              <a:rPr lang="en-US" smtClean="0"/>
              <a:t>41</a:t>
            </a:fld>
            <a:endParaRPr lang="en-US"/>
          </a:p>
        </p:txBody>
      </p:sp>
    </p:spTree>
    <p:extLst>
      <p:ext uri="{BB962C8B-B14F-4D97-AF65-F5344CB8AC3E}">
        <p14:creationId xmlns:p14="http://schemas.microsoft.com/office/powerpoint/2010/main" val="18946000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a:t>Same time and place is misleading. We all know the serial meeting issue? General rule is that a majority of the board may not hear, discuss, or deliberate. </a:t>
            </a:r>
          </a:p>
        </p:txBody>
      </p:sp>
      <p:sp>
        <p:nvSpPr>
          <p:cNvPr id="4" name="Slide Number Placeholder 3"/>
          <p:cNvSpPr>
            <a:spLocks noGrp="1"/>
          </p:cNvSpPr>
          <p:nvPr>
            <p:ph type="sldNum" sz="quarter" idx="10"/>
          </p:nvPr>
        </p:nvSpPr>
        <p:spPr/>
        <p:txBody>
          <a:bodyPr/>
          <a:lstStyle/>
          <a:p>
            <a:pPr>
              <a:defRPr/>
            </a:pPr>
            <a:fld id="{FEFEF731-DF7B-4B4D-8542-E87782642972}" type="slidenum">
              <a:rPr lang="en-US" altLang="en-US" smtClean="0"/>
              <a:pPr>
                <a:defRPr/>
              </a:pPr>
              <a:t>43</a:t>
            </a:fld>
            <a:endParaRPr lang="en-US" altLang="en-US" dirty="0"/>
          </a:p>
        </p:txBody>
      </p:sp>
    </p:spTree>
    <p:extLst>
      <p:ext uri="{BB962C8B-B14F-4D97-AF65-F5344CB8AC3E}">
        <p14:creationId xmlns:p14="http://schemas.microsoft.com/office/powerpoint/2010/main" val="1894999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PLACEMENT: Please have</a:t>
            </a:r>
            <a:r>
              <a:rPr lang="en-US" baseline="0" dirty="0" smtClean="0"/>
              <a:t> photos meet the right/left side edge of slide.]</a:t>
            </a:r>
            <a:endParaRPr lang="en-US" dirty="0"/>
          </a:p>
        </p:txBody>
      </p:sp>
      <p:sp>
        <p:nvSpPr>
          <p:cNvPr id="4" name="Slide Number Placeholder 3"/>
          <p:cNvSpPr>
            <a:spLocks noGrp="1"/>
          </p:cNvSpPr>
          <p:nvPr>
            <p:ph type="sldNum" sz="quarter" idx="10"/>
          </p:nvPr>
        </p:nvSpPr>
        <p:spPr/>
        <p:txBody>
          <a:bodyPr/>
          <a:lstStyle/>
          <a:p>
            <a:fld id="{45F8968B-AD88-48BC-80BF-D3D11AECA952}" type="slidenum">
              <a:rPr lang="en-US" smtClean="0"/>
              <a:t>44</a:t>
            </a:fld>
            <a:endParaRPr lang="en-US"/>
          </a:p>
        </p:txBody>
      </p:sp>
    </p:spTree>
    <p:extLst>
      <p:ext uri="{BB962C8B-B14F-4D97-AF65-F5344CB8AC3E}">
        <p14:creationId xmlns:p14="http://schemas.microsoft.com/office/powerpoint/2010/main" val="1998003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73D83E-224B-4B3A-A941-AC9F860CDC4C}" type="slidenum">
              <a:rPr lang="en-US" smtClean="0"/>
              <a:t>45</a:t>
            </a:fld>
            <a:endParaRPr lang="en-US" dirty="0"/>
          </a:p>
        </p:txBody>
      </p:sp>
      <p:sp>
        <p:nvSpPr>
          <p:cNvPr id="5" name="Date Placeholder 4"/>
          <p:cNvSpPr>
            <a:spLocks noGrp="1"/>
          </p:cNvSpPr>
          <p:nvPr>
            <p:ph type="dt" idx="11"/>
          </p:nvPr>
        </p:nvSpPr>
        <p:spPr/>
        <p:txBody>
          <a:bodyPr/>
          <a:lstStyle/>
          <a:p>
            <a:pPr>
              <a:defRPr/>
            </a:pPr>
            <a:endParaRPr lang="en-US"/>
          </a:p>
        </p:txBody>
      </p:sp>
    </p:spTree>
    <p:extLst>
      <p:ext uri="{BB962C8B-B14F-4D97-AF65-F5344CB8AC3E}">
        <p14:creationId xmlns:p14="http://schemas.microsoft.com/office/powerpoint/2010/main" val="3545281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Number Placeholder 6"/>
          <p:cNvSpPr>
            <a:spLocks noGrp="1"/>
          </p:cNvSpPr>
          <p:nvPr>
            <p:ph type="sldNum" sz="quarter" idx="5"/>
          </p:nvPr>
        </p:nvSpPr>
        <p:spPr>
          <a:noFill/>
          <a:ln>
            <a:miter lim="800000"/>
            <a:headEnd/>
            <a:tailEnd/>
          </a:ln>
        </p:spPr>
        <p:txBody>
          <a:bodyPr/>
          <a:lstStyle/>
          <a:p>
            <a:fld id="{41B0AB09-D5E5-41AE-8B16-34892A5FCC9E}" type="slidenum">
              <a:rPr lang="en-US" altLang="en-US" smtClean="0">
                <a:cs typeface="Arial" charset="0"/>
              </a:rPr>
              <a:pPr/>
              <a:t>19</a:t>
            </a:fld>
            <a:endParaRPr lang="en-US" altLang="en-US" dirty="0" smtClean="0">
              <a:cs typeface="Arial" charset="0"/>
            </a:endParaRPr>
          </a:p>
        </p:txBody>
      </p:sp>
      <p:sp>
        <p:nvSpPr>
          <p:cNvPr id="24578" name="Slide Image Placeholder 1"/>
          <p:cNvSpPr>
            <a:spLocks noGrp="1" noRot="1" noChangeAspect="1" noTextEdi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a:noFill/>
        </p:spPr>
        <p:txBody>
          <a:bodyPr/>
          <a:lstStyle/>
          <a:p>
            <a:pPr eaLnBrk="1" hangingPunct="1">
              <a:spcBef>
                <a:spcPct val="0"/>
              </a:spcBef>
            </a:pPr>
            <a:endParaRPr lang="en-US" altLang="en-US" dirty="0" smtClean="0"/>
          </a:p>
        </p:txBody>
      </p:sp>
      <p:sp>
        <p:nvSpPr>
          <p:cNvPr id="24580" name="Slide Number Placeholder 3"/>
          <p:cNvSpPr txBox="1">
            <a:spLocks noGrp="1"/>
          </p:cNvSpPr>
          <p:nvPr/>
        </p:nvSpPr>
        <p:spPr bwMode="auto">
          <a:xfrm>
            <a:off x="4576697" y="10543440"/>
            <a:ext cx="3502516" cy="555416"/>
          </a:xfrm>
          <a:prstGeom prst="rect">
            <a:avLst/>
          </a:prstGeom>
          <a:noFill/>
          <a:ln w="9525">
            <a:noFill/>
            <a:miter lim="800000"/>
            <a:headEnd/>
            <a:tailEnd/>
          </a:ln>
        </p:spPr>
        <p:txBody>
          <a:bodyPr lIns="110250" tIns="55126" rIns="110250" bIns="55126" anchor="b"/>
          <a:lstStyle/>
          <a:p>
            <a:pPr algn="r"/>
            <a:fld id="{5DF64E79-8F3C-422B-A35F-EB616B9739AF}" type="slidenum">
              <a:rPr lang="en-US" altLang="en-US" sz="1500">
                <a:latin typeface="Calibri" pitchFamily="34" charset="0"/>
              </a:rPr>
              <a:pPr algn="r"/>
              <a:t>19</a:t>
            </a:fld>
            <a:endParaRPr lang="en-US" altLang="en-US" sz="1500" dirty="0">
              <a:latin typeface="Calibri" pitchFamily="34" charset="0"/>
            </a:endParaRPr>
          </a:p>
        </p:txBody>
      </p:sp>
    </p:spTree>
    <p:extLst>
      <p:ext uri="{BB962C8B-B14F-4D97-AF65-F5344CB8AC3E}">
        <p14:creationId xmlns:p14="http://schemas.microsoft.com/office/powerpoint/2010/main" val="39775678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5156784-065B-43A4-A773-5AF05EBBF9E6}" type="slidenum">
              <a:rPr lang="en-US" altLang="en-US"/>
              <a:pPr/>
              <a:t>47</a:t>
            </a:fld>
            <a:endParaRPr lang="en-US" altLang="en-US" dirty="0"/>
          </a:p>
        </p:txBody>
      </p:sp>
      <p:sp>
        <p:nvSpPr>
          <p:cNvPr id="840706" name="Rectangle 2"/>
          <p:cNvSpPr>
            <a:spLocks noGrp="1" noRot="1" noChangeAspect="1" noChangeArrowheads="1" noTextEdit="1"/>
          </p:cNvSpPr>
          <p:nvPr>
            <p:ph type="sldImg"/>
          </p:nvPr>
        </p:nvSpPr>
        <p:spPr>
          <a:xfrm>
            <a:off x="595313" y="742950"/>
            <a:ext cx="6611937" cy="3719513"/>
          </a:xfrm>
          <a:ln/>
        </p:spPr>
      </p:sp>
      <p:sp>
        <p:nvSpPr>
          <p:cNvPr id="840707" name="Rectangle 3"/>
          <p:cNvSpPr>
            <a:spLocks noGrp="1" noChangeArrowheads="1"/>
          </p:cNvSpPr>
          <p:nvPr>
            <p:ph type="body" idx="1"/>
          </p:nvPr>
        </p:nvSpPr>
        <p:spPr/>
        <p:txBody>
          <a:bodyPr/>
          <a:lstStyle/>
          <a:p>
            <a:r>
              <a:rPr lang="en-US" altLang="en-US" dirty="0"/>
              <a:t>Remember the concern about serial communications?</a:t>
            </a:r>
          </a:p>
          <a:p>
            <a:r>
              <a:rPr lang="en-US" altLang="en-US" dirty="0"/>
              <a:t>Discussing district business among Board members, even through this type of third party communication could be considered a ‘meeting’.</a:t>
            </a:r>
          </a:p>
          <a:p>
            <a:r>
              <a:rPr lang="en-US" altLang="en-US" dirty="0"/>
              <a:t>This doesn’t mean you can’t do these things, you just need to be aware.  Also, the discussion may be out of your control [posts to your blog or Facebook page.]</a:t>
            </a:r>
          </a:p>
          <a:p>
            <a:r>
              <a:rPr lang="en-US" altLang="en-US" dirty="0"/>
              <a:t>Posting onto blog, other board members read it, could potentially be “serial” meeting and subject to Brown Act</a:t>
            </a:r>
            <a:r>
              <a:rPr lang="en-US" altLang="en-US" dirty="0" smtClean="0"/>
              <a:t>.</a:t>
            </a:r>
          </a:p>
          <a:p>
            <a:endParaRPr lang="en-US" altLang="en-US" dirty="0" smtClean="0"/>
          </a:p>
          <a:p>
            <a:r>
              <a:rPr lang="en-US" altLang="en-US" dirty="0" smtClean="0"/>
              <a:t>In </a:t>
            </a:r>
            <a:r>
              <a:rPr lang="en-US" altLang="en-US" i="1" dirty="0" smtClean="0"/>
              <a:t>Shen v. Albany Unified School District</a:t>
            </a:r>
            <a:r>
              <a:rPr lang="en-US" altLang="en-US" dirty="0" smtClean="0"/>
              <a:t>, a Northern</a:t>
            </a:r>
            <a:r>
              <a:rPr lang="en-US" altLang="en-US" baseline="0" dirty="0" smtClean="0"/>
              <a:t> California district court concluded that a school could discipline students for liking or for writing approving comments on racist and offensive social media posts targeted at other students, even if the posts were created off campus.  However, the court also ruled that the school’s additional decisions to discipline other students who had simply followed the offensive social media account or had approved of more generally offensive posts not directed at any particular student were violations of those students’ free speech rights.  </a:t>
            </a:r>
            <a:endParaRPr lang="en-US" altLang="en-US" dirty="0" smtClean="0"/>
          </a:p>
          <a:p>
            <a:endParaRPr lang="en-US" altLang="en-US" dirty="0" smtClean="0"/>
          </a:p>
        </p:txBody>
      </p:sp>
      <p:sp>
        <p:nvSpPr>
          <p:cNvPr id="2" name="Date Placeholder 1"/>
          <p:cNvSpPr>
            <a:spLocks noGrp="1"/>
          </p:cNvSpPr>
          <p:nvPr>
            <p:ph type="dt" idx="10"/>
          </p:nvPr>
        </p:nvSpPr>
        <p:spPr/>
        <p:txBody>
          <a:bodyPr/>
          <a:lstStyle/>
          <a:p>
            <a:pPr>
              <a:defRPr/>
            </a:pPr>
            <a:endParaRPr lang="en-US" dirty="0"/>
          </a:p>
        </p:txBody>
      </p:sp>
    </p:spTree>
    <p:extLst>
      <p:ext uri="{BB962C8B-B14F-4D97-AF65-F5344CB8AC3E}">
        <p14:creationId xmlns:p14="http://schemas.microsoft.com/office/powerpoint/2010/main" val="22910391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75665">
              <a:defRPr/>
            </a:pPr>
            <a:r>
              <a:rPr lang="en-US" dirty="0" smtClean="0"/>
              <a:t>The bill defines “discuss among themselves” to include communications “made, posted, or shared” on an internet-based social media platform, and includes comments or digital icons that express reactions to the communications made by other members of the legislative body. In other words, commenting on another member’s post, re-tweeting or forwarding, posting an “emoji,” or even clicking the “like” button could constitute a “discussion” among members of the legislative body. </a:t>
            </a:r>
          </a:p>
          <a:p>
            <a:pPr defTabSz="975665">
              <a:defRPr/>
            </a:pPr>
            <a:r>
              <a:rPr lang="en-US" dirty="0" smtClean="0"/>
              <a:t>AB 992 does not, however, prohibit a member of a legislative body from commenting on, forwarding or “liking” a post made by a member of the public, as long as those comments do not become a discussion of agency business “of a specific nature” among a majority of the members of the legislative body. </a:t>
            </a:r>
          </a:p>
          <a:p>
            <a:pPr defTabSz="975665">
              <a:defRPr/>
            </a:pPr>
            <a:endParaRPr lang="en-US" dirty="0" smtClean="0"/>
          </a:p>
          <a:p>
            <a:pPr defTabSz="975665">
              <a:defRPr/>
            </a:pPr>
            <a:r>
              <a:rPr lang="en-US" dirty="0" smtClean="0"/>
              <a:t>While the bill does not define the term “of a specific nature,” that term is used elsewhere in the Brown Act to distinguish such prohibited discussions from permissible discussions of issues of general interest to the public or to public agencies of a similar type. Thus, for example, it appears that if a member of the public posts information that is of interest to the agency, one or more individual members of the legislative body could repost that message in order to make the information more available to the public. However, because there is such a wide variety of types of interactions on social media, there are a host of specific situations that the legislation did not address, and where there are ambiguities that will likely lead to further debate over what exactly the new law permits or prohibits.</a:t>
            </a:r>
          </a:p>
          <a:p>
            <a:pPr defTabSz="975665">
              <a:defRPr/>
            </a:pPr>
            <a:endParaRPr lang="en-US" dirty="0" smtClean="0"/>
          </a:p>
          <a:p>
            <a:pPr defTabSz="975665">
              <a:defRPr/>
            </a:pPr>
            <a:r>
              <a:rPr lang="en-US" dirty="0" smtClean="0"/>
              <a:t>a recently-issued opinion of the California Attorney General (Opinion No. 18-901; Sept. 22, 2020) addressed a question regarding whether it would violate the Bagley-Keene Open Meeting Act (which applies to state agencies) if a member of the Fair Political Practices Commission responded to an email message from a member of the public to all five commissioners by responding only to the sender of the message and other members of the public, but not to the other commissioners. The Attorney General concluded that under that factual scenario there would be no prohibited “serial meeting” as long as this correspondence was not part of a concerted plan by a majority of the commissioners to engage in a discussion of agency business through a series of communications. </a:t>
            </a:r>
          </a:p>
          <a:p>
            <a:pPr defTabSz="975665">
              <a:defRPr/>
            </a:pPr>
            <a:endParaRPr lang="en-US" dirty="0" smtClean="0"/>
          </a:p>
          <a:p>
            <a:pPr defTabSz="975665">
              <a:defRPr/>
            </a:pPr>
            <a:r>
              <a:rPr lang="en-US" dirty="0" smtClean="0"/>
              <a:t>Takeaways Under AB 992, a member of a local agency legislative body may communicate with the public on a matter of agency business through social media, either by responding to a question or by soliciting information, without violating the Brown Act. This is true even though other members of the legislative body may see those posts. However, any social media interaction between members of the legislative body, including posting comments or “</a:t>
            </a:r>
            <a:r>
              <a:rPr lang="en-US" dirty="0" err="1" smtClean="0"/>
              <a:t>emojis</a:t>
            </a:r>
            <a:r>
              <a:rPr lang="en-US" dirty="0" smtClean="0"/>
              <a:t>,” re-tweeting or even “liking” a communication from another member may constitute a Brown Act violation. </a:t>
            </a:r>
          </a:p>
          <a:p>
            <a:endParaRPr lang="en-US" dirty="0"/>
          </a:p>
        </p:txBody>
      </p:sp>
      <p:sp>
        <p:nvSpPr>
          <p:cNvPr id="4" name="Slide Number Placeholder 3"/>
          <p:cNvSpPr>
            <a:spLocks noGrp="1"/>
          </p:cNvSpPr>
          <p:nvPr>
            <p:ph type="sldNum" sz="quarter" idx="10"/>
          </p:nvPr>
        </p:nvSpPr>
        <p:spPr/>
        <p:txBody>
          <a:bodyPr/>
          <a:lstStyle/>
          <a:p>
            <a:fld id="{45F8968B-AD88-48BC-80BF-D3D11AECA952}" type="slidenum">
              <a:rPr lang="en-US" smtClean="0"/>
              <a:t>48</a:t>
            </a:fld>
            <a:endParaRPr lang="en-US" dirty="0"/>
          </a:p>
        </p:txBody>
      </p:sp>
    </p:spTree>
    <p:extLst>
      <p:ext uri="{BB962C8B-B14F-4D97-AF65-F5344CB8AC3E}">
        <p14:creationId xmlns:p14="http://schemas.microsoft.com/office/powerpoint/2010/main" val="21907071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F8968B-AD88-48BC-80BF-D3D11AECA952}" type="slidenum">
              <a:rPr lang="en-US" smtClean="0"/>
              <a:t>49</a:t>
            </a:fld>
            <a:endParaRPr lang="en-US" dirty="0"/>
          </a:p>
        </p:txBody>
      </p:sp>
    </p:spTree>
    <p:extLst>
      <p:ext uri="{BB962C8B-B14F-4D97-AF65-F5344CB8AC3E}">
        <p14:creationId xmlns:p14="http://schemas.microsoft.com/office/powerpoint/2010/main" val="16031607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altLang="en-US" sz="1400" dirty="0"/>
              <a:t>A Standing Committee is covered by the Brown Act, and exists if the committee has:</a:t>
            </a:r>
          </a:p>
          <a:p>
            <a:pPr marL="875986" lvl="1" indent="-375422">
              <a:lnSpc>
                <a:spcPct val="90000"/>
              </a:lnSpc>
              <a:buFont typeface="Arial" panose="020B0604020202020204" pitchFamily="34" charset="0"/>
              <a:buChar char="•"/>
            </a:pPr>
            <a:r>
              <a:rPr lang="en-US" altLang="en-US" sz="1400" dirty="0"/>
              <a:t>Continuing jurisdiction over a particular subject matter (e.g., budget, finance, legislation) or </a:t>
            </a:r>
          </a:p>
          <a:p>
            <a:pPr marL="875986" lvl="1" indent="-375422">
              <a:lnSpc>
                <a:spcPct val="90000"/>
              </a:lnSpc>
              <a:buFont typeface="Arial" panose="020B0604020202020204" pitchFamily="34" charset="0"/>
              <a:buChar char="•"/>
            </a:pPr>
            <a:r>
              <a:rPr lang="en-US" altLang="en-US" sz="1400" dirty="0"/>
              <a:t>A meeting schedule that is fixed by charter, ordinance, resolution or other formal action of the legislative body that created it. Gov. Code, § 54952 (b)</a:t>
            </a:r>
          </a:p>
          <a:p>
            <a:pPr marL="500564" lvl="1">
              <a:lnSpc>
                <a:spcPct val="90000"/>
              </a:lnSpc>
            </a:pPr>
            <a:endParaRPr lang="en-US" altLang="en-US" sz="1400" dirty="0"/>
          </a:p>
          <a:p>
            <a:r>
              <a:rPr lang="en-US" altLang="en-US" sz="1400" dirty="0"/>
              <a:t>An Ad Hoc Committee is exempt from the Brown Act, and exists under certain conditions:</a:t>
            </a:r>
          </a:p>
          <a:p>
            <a:pPr lvl="1"/>
            <a:r>
              <a:rPr lang="en-US" altLang="en-US" sz="1400" dirty="0"/>
              <a:t>Purely advisory, with no decision-making authority</a:t>
            </a:r>
          </a:p>
          <a:p>
            <a:pPr lvl="1"/>
            <a:r>
              <a:rPr lang="en-US" altLang="en-US" sz="1400" dirty="0"/>
              <a:t>Comprised </a:t>
            </a:r>
            <a:r>
              <a:rPr lang="en-US" altLang="en-US" sz="1400" u="sng" dirty="0"/>
              <a:t>solely</a:t>
            </a:r>
            <a:r>
              <a:rPr lang="en-US" altLang="en-US" sz="1400" dirty="0"/>
              <a:t> of less than a quorum of the governing body</a:t>
            </a:r>
          </a:p>
          <a:p>
            <a:pPr lvl="1"/>
            <a:r>
              <a:rPr lang="en-US" altLang="en-US" sz="1400" dirty="0"/>
              <a:t>No continuing subject matter jurisdiction</a:t>
            </a:r>
          </a:p>
          <a:p>
            <a:pPr lvl="1"/>
            <a:r>
              <a:rPr lang="en-US" altLang="en-US" sz="1400" dirty="0"/>
              <a:t>No meeting schedule fixed by formal action of the governing body</a:t>
            </a:r>
          </a:p>
          <a:p>
            <a:pPr lvl="1"/>
            <a:endParaRPr lang="en-US" altLang="en-US" sz="1400" dirty="0"/>
          </a:p>
          <a:p>
            <a:pPr marL="483422" lvl="1" defTabSz="966844" eaLnBrk="0" fontAlgn="base" hangingPunct="0">
              <a:spcBef>
                <a:spcPct val="30000"/>
              </a:spcBef>
              <a:spcAft>
                <a:spcPct val="0"/>
              </a:spcAft>
              <a:defRPr/>
            </a:pPr>
            <a:r>
              <a:rPr lang="en-US" altLang="en-US" sz="1400" dirty="0"/>
              <a:t>Educational Employment Relations Act: also exempts labor negotiations meetings from the Brown Act, and applies to subcommittees created for the purpose of furthering collective bargaining, like a health benefits committee. </a:t>
            </a:r>
          </a:p>
          <a:p>
            <a:pPr defTabSz="966844" eaLnBrk="0" fontAlgn="base" hangingPunct="0">
              <a:spcBef>
                <a:spcPct val="30000"/>
              </a:spcBef>
              <a:spcAft>
                <a:spcPct val="0"/>
              </a:spcAft>
              <a:defRPr/>
            </a:pPr>
            <a:endParaRPr lang="en-US" altLang="en-US" sz="1400" dirty="0"/>
          </a:p>
          <a:p>
            <a:pPr defTabSz="966844" eaLnBrk="0" fontAlgn="base" hangingPunct="0">
              <a:spcBef>
                <a:spcPct val="30000"/>
              </a:spcBef>
              <a:spcAft>
                <a:spcPct val="0"/>
              </a:spcAft>
              <a:defRPr/>
            </a:pPr>
            <a:r>
              <a:rPr lang="en-US" altLang="en-US" sz="1400" dirty="0"/>
              <a:t>Brown Act compliance is required except when all the following apply: </a:t>
            </a:r>
          </a:p>
          <a:p>
            <a:pPr marL="302139" indent="-302139" defTabSz="966844" eaLnBrk="0" fontAlgn="base" hangingPunct="0">
              <a:spcBef>
                <a:spcPct val="30000"/>
              </a:spcBef>
              <a:spcAft>
                <a:spcPct val="0"/>
              </a:spcAft>
              <a:buFont typeface="Arial" panose="020B0604020202020204" pitchFamily="34" charset="0"/>
              <a:buChar char="•"/>
              <a:defRPr/>
            </a:pPr>
            <a:r>
              <a:rPr lang="en-US" altLang="en-US" sz="1400" dirty="0"/>
              <a:t>Committee is purely advisory with no decision making authority</a:t>
            </a:r>
          </a:p>
          <a:p>
            <a:pPr marL="302139" indent="-302139" defTabSz="966844" eaLnBrk="0" fontAlgn="base" hangingPunct="0">
              <a:spcBef>
                <a:spcPct val="30000"/>
              </a:spcBef>
              <a:spcAft>
                <a:spcPct val="0"/>
              </a:spcAft>
              <a:buFont typeface="Arial" panose="020B0604020202020204" pitchFamily="34" charset="0"/>
              <a:buChar char="•"/>
              <a:defRPr/>
            </a:pPr>
            <a:r>
              <a:rPr lang="en-US" altLang="en-US" sz="1400" dirty="0"/>
              <a:t>Composed solely of less than a quorum of the board</a:t>
            </a:r>
          </a:p>
          <a:p>
            <a:pPr marL="302139" indent="-302139" defTabSz="966844" eaLnBrk="0" fontAlgn="base" hangingPunct="0">
              <a:spcBef>
                <a:spcPct val="30000"/>
              </a:spcBef>
              <a:spcAft>
                <a:spcPct val="0"/>
              </a:spcAft>
              <a:buFont typeface="Arial" panose="020B0604020202020204" pitchFamily="34" charset="0"/>
              <a:buChar char="•"/>
              <a:defRPr/>
            </a:pPr>
            <a:r>
              <a:rPr lang="en-US" altLang="en-US" sz="1400" dirty="0"/>
              <a:t>Has no continuing subject matter jurisdiction </a:t>
            </a:r>
          </a:p>
          <a:p>
            <a:pPr marL="302139" indent="-302139" defTabSz="966844" eaLnBrk="0" fontAlgn="base" hangingPunct="0">
              <a:spcBef>
                <a:spcPct val="30000"/>
              </a:spcBef>
              <a:spcAft>
                <a:spcPct val="0"/>
              </a:spcAft>
              <a:buFont typeface="Arial" panose="020B0604020202020204" pitchFamily="34" charset="0"/>
              <a:buChar char="•"/>
              <a:defRPr/>
            </a:pPr>
            <a:r>
              <a:rPr lang="en-US" altLang="en-US" sz="1400" dirty="0"/>
              <a:t>Meeting schedule is not fixed by formal governing board action</a:t>
            </a:r>
          </a:p>
          <a:p>
            <a:pPr defTabSz="966844" eaLnBrk="0" fontAlgn="base" hangingPunct="0">
              <a:spcBef>
                <a:spcPct val="30000"/>
              </a:spcBef>
              <a:spcAft>
                <a:spcPct val="0"/>
              </a:spcAft>
              <a:defRPr/>
            </a:pPr>
            <a:endParaRPr lang="en-US" altLang="en-US" sz="1400" dirty="0"/>
          </a:p>
          <a:p>
            <a:pPr defTabSz="966844" eaLnBrk="0" fontAlgn="base" hangingPunct="0">
              <a:spcBef>
                <a:spcPct val="30000"/>
              </a:spcBef>
              <a:spcAft>
                <a:spcPct val="0"/>
              </a:spcAft>
              <a:defRPr/>
            </a:pPr>
            <a:r>
              <a:rPr lang="en-US" altLang="en-US" sz="1400" dirty="0"/>
              <a:t>Gov’t. Code § 54952 (b)</a:t>
            </a:r>
          </a:p>
          <a:p>
            <a:pPr defTabSz="966844" eaLnBrk="0" fontAlgn="base" hangingPunct="0">
              <a:spcBef>
                <a:spcPct val="30000"/>
              </a:spcBef>
              <a:spcAft>
                <a:spcPct val="0"/>
              </a:spcAft>
              <a:defRPr/>
            </a:pPr>
            <a:endParaRPr lang="en-US" altLang="en-US" sz="1400" dirty="0"/>
          </a:p>
          <a:p>
            <a:pPr marL="483422" lvl="1" defTabSz="966844" eaLnBrk="0" fontAlgn="base" hangingPunct="0">
              <a:spcBef>
                <a:spcPct val="30000"/>
              </a:spcBef>
              <a:spcAft>
                <a:spcPct val="0"/>
              </a:spcAft>
              <a:defRPr/>
            </a:pPr>
            <a:endParaRPr lang="en-US" altLang="en-US" sz="1400" dirty="0"/>
          </a:p>
          <a:p>
            <a:endParaRPr lang="en-US" dirty="0"/>
          </a:p>
        </p:txBody>
      </p:sp>
      <p:sp>
        <p:nvSpPr>
          <p:cNvPr id="4" name="Slide Number Placeholder 3"/>
          <p:cNvSpPr>
            <a:spLocks noGrp="1"/>
          </p:cNvSpPr>
          <p:nvPr>
            <p:ph type="sldNum" sz="quarter" idx="10"/>
          </p:nvPr>
        </p:nvSpPr>
        <p:spPr/>
        <p:txBody>
          <a:bodyPr/>
          <a:lstStyle/>
          <a:p>
            <a:fld id="{45F8968B-AD88-48BC-80BF-D3D11AECA952}" type="slidenum">
              <a:rPr lang="en-US" smtClean="0"/>
              <a:t>50</a:t>
            </a:fld>
            <a:endParaRPr lang="en-US" dirty="0"/>
          </a:p>
        </p:txBody>
      </p:sp>
    </p:spTree>
    <p:extLst>
      <p:ext uri="{BB962C8B-B14F-4D97-AF65-F5344CB8AC3E}">
        <p14:creationId xmlns:p14="http://schemas.microsoft.com/office/powerpoint/2010/main" val="8832301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92EBEB33-7EAE-40CC-8FF6-E8255376973A}" type="slidenum">
              <a:rPr lang="en-US" altLang="en-US"/>
              <a:pPr/>
              <a:t>55</a:t>
            </a:fld>
            <a:endParaRPr lang="en-US" altLang="en-US" dirty="0"/>
          </a:p>
        </p:txBody>
      </p:sp>
      <p:sp>
        <p:nvSpPr>
          <p:cNvPr id="648194" name="Rectangle 2"/>
          <p:cNvSpPr>
            <a:spLocks noGrp="1" noRot="1" noChangeAspect="1" noChangeArrowheads="1" noTextEdit="1"/>
          </p:cNvSpPr>
          <p:nvPr>
            <p:ph type="sldImg"/>
          </p:nvPr>
        </p:nvSpPr>
        <p:spPr>
          <a:xfrm>
            <a:off x="679450" y="742950"/>
            <a:ext cx="6616700" cy="3721100"/>
          </a:xfrm>
          <a:ln/>
        </p:spPr>
      </p:sp>
      <p:sp>
        <p:nvSpPr>
          <p:cNvPr id="648195" name="Rectangle 3"/>
          <p:cNvSpPr>
            <a:spLocks noGrp="1" noChangeArrowheads="1"/>
          </p:cNvSpPr>
          <p:nvPr>
            <p:ph type="body" idx="1"/>
          </p:nvPr>
        </p:nvSpPr>
        <p:spPr/>
        <p:txBody>
          <a:bodyPr/>
          <a:lstStyle/>
          <a:p>
            <a:endParaRPr lang="en-US" altLang="en-US" dirty="0"/>
          </a:p>
        </p:txBody>
      </p:sp>
      <p:sp>
        <p:nvSpPr>
          <p:cNvPr id="2" name="Date Placeholder 1"/>
          <p:cNvSpPr>
            <a:spLocks noGrp="1"/>
          </p:cNvSpPr>
          <p:nvPr>
            <p:ph type="dt" idx="10"/>
          </p:nvPr>
        </p:nvSpPr>
        <p:spPr/>
        <p:txBody>
          <a:bodyPr/>
          <a:lstStyle/>
          <a:p>
            <a:pPr>
              <a:defRPr/>
            </a:pPr>
            <a:endParaRPr lang="en-US" dirty="0"/>
          </a:p>
        </p:txBody>
      </p:sp>
    </p:spTree>
    <p:extLst>
      <p:ext uri="{BB962C8B-B14F-4D97-AF65-F5344CB8AC3E}">
        <p14:creationId xmlns:p14="http://schemas.microsoft.com/office/powerpoint/2010/main" val="670516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repeated at end</a:t>
            </a:r>
            <a:endParaRPr lang="en-US" dirty="0"/>
          </a:p>
        </p:txBody>
      </p:sp>
      <p:sp>
        <p:nvSpPr>
          <p:cNvPr id="4" name="Slide Number Placeholder 3"/>
          <p:cNvSpPr>
            <a:spLocks noGrp="1"/>
          </p:cNvSpPr>
          <p:nvPr>
            <p:ph type="sldNum" sz="quarter" idx="10"/>
          </p:nvPr>
        </p:nvSpPr>
        <p:spPr/>
        <p:txBody>
          <a:bodyPr/>
          <a:lstStyle/>
          <a:p>
            <a:fld id="{352E6057-9D99-47AF-A459-20B636B563CA}" type="slidenum">
              <a:rPr lang="en-US" altLang="en-US" smtClean="0"/>
              <a:pPr/>
              <a:t>60</a:t>
            </a:fld>
            <a:endParaRPr lang="en-US" altLang="en-US"/>
          </a:p>
        </p:txBody>
      </p:sp>
    </p:spTree>
    <p:extLst>
      <p:ext uri="{BB962C8B-B14F-4D97-AF65-F5344CB8AC3E}">
        <p14:creationId xmlns:p14="http://schemas.microsoft.com/office/powerpoint/2010/main" val="26380210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41CF84F9-93B7-4A5F-9B83-D1F2AA99F22D}" type="slidenum">
              <a:rPr lang="en-US" altLang="en-US"/>
              <a:pPr/>
              <a:t>72</a:t>
            </a:fld>
            <a:endParaRPr lang="en-US" altLang="en-US" dirty="0"/>
          </a:p>
        </p:txBody>
      </p:sp>
      <p:sp>
        <p:nvSpPr>
          <p:cNvPr id="643074" name="Rectangle 2"/>
          <p:cNvSpPr>
            <a:spLocks noGrp="1" noRot="1" noChangeAspect="1" noChangeArrowheads="1" noTextEdit="1"/>
          </p:cNvSpPr>
          <p:nvPr>
            <p:ph type="sldImg"/>
          </p:nvPr>
        </p:nvSpPr>
        <p:spPr>
          <a:xfrm>
            <a:off x="679450" y="742950"/>
            <a:ext cx="6616700" cy="3721100"/>
          </a:xfrm>
          <a:ln/>
        </p:spPr>
      </p:sp>
      <p:sp>
        <p:nvSpPr>
          <p:cNvPr id="643075" name="Rectangle 3"/>
          <p:cNvSpPr>
            <a:spLocks noGrp="1" noChangeArrowheads="1"/>
          </p:cNvSpPr>
          <p:nvPr>
            <p:ph type="body" idx="1"/>
          </p:nvPr>
        </p:nvSpPr>
        <p:spPr/>
        <p:txBody>
          <a:bodyPr/>
          <a:lstStyle/>
          <a:p>
            <a:r>
              <a:rPr lang="en-US" altLang="en-US" dirty="0"/>
              <a:t>Public comment: either items on agenda, before or during consideration, or any item of public interest that is within subject matter juris of </a:t>
            </a:r>
            <a:r>
              <a:rPr lang="en-US" altLang="en-US" dirty="0" smtClean="0"/>
              <a:t>board.  Must occur</a:t>
            </a:r>
            <a:r>
              <a:rPr lang="en-US" altLang="en-US" baseline="0" dirty="0" smtClean="0"/>
              <a:t> “before or during” consideration of item and all comments can be heard during a single public comment period at the beginning of the meeting. </a:t>
            </a:r>
            <a:endParaRPr lang="en-US" altLang="en-US" dirty="0" smtClean="0"/>
          </a:p>
          <a:p>
            <a:endParaRPr lang="en-US" altLang="en-US" dirty="0"/>
          </a:p>
          <a:p>
            <a:r>
              <a:rPr lang="en-US" altLang="en-US" dirty="0"/>
              <a:t>Right to comment on closed session items before board goes into </a:t>
            </a:r>
            <a:r>
              <a:rPr lang="en-US" altLang="en-US" dirty="0" smtClean="0"/>
              <a:t>closed</a:t>
            </a:r>
          </a:p>
          <a:p>
            <a:endParaRPr lang="en-US" altLang="en-US" dirty="0" smtClean="0"/>
          </a:p>
          <a:p>
            <a:pPr defTabSz="957651">
              <a:defRPr/>
            </a:pPr>
            <a:r>
              <a:rPr lang="en-US" altLang="en-US" dirty="0" smtClean="0"/>
              <a:t>Only one public comment period required even if board meeting continues into a second day</a:t>
            </a:r>
          </a:p>
          <a:p>
            <a:pPr defTabSz="957651">
              <a:defRPr/>
            </a:pPr>
            <a:endParaRPr lang="en-US" altLang="en-US" dirty="0" smtClean="0"/>
          </a:p>
          <a:p>
            <a:pPr defTabSz="957651">
              <a:defRPr/>
            </a:pPr>
            <a:r>
              <a:rPr lang="en-US" i="1" dirty="0" smtClean="0"/>
              <a:t>Olson v. </a:t>
            </a:r>
            <a:r>
              <a:rPr lang="en-US" i="1" dirty="0" err="1" smtClean="0"/>
              <a:t>Hornbrook</a:t>
            </a:r>
            <a:r>
              <a:rPr lang="en-US" i="1" dirty="0" smtClean="0"/>
              <a:t> Community Services District </a:t>
            </a:r>
            <a:br>
              <a:rPr lang="en-US" i="1" dirty="0" smtClean="0"/>
            </a:br>
            <a:r>
              <a:rPr lang="en-US" dirty="0" smtClean="0"/>
              <a:t>(2019) 33 </a:t>
            </a:r>
            <a:r>
              <a:rPr lang="en-US" dirty="0" err="1" smtClean="0"/>
              <a:t>Cal.App.5</a:t>
            </a:r>
            <a:r>
              <a:rPr lang="en-US" baseline="30000" dirty="0" err="1" smtClean="0"/>
              <a:t>th</a:t>
            </a:r>
            <a:r>
              <a:rPr lang="en-US" dirty="0" smtClean="0"/>
              <a:t> 502  </a:t>
            </a:r>
            <a:r>
              <a:rPr lang="en-US" dirty="0" smtClean="0">
                <a:solidFill>
                  <a:schemeClr val="tx1"/>
                </a:solidFill>
              </a:rPr>
              <a:t>City can defer public comment on agenda items to the time when the agenda item is considered, instead of the general public comment period at the beginning of the meeting. This practice ensures that the legislative body has a clear and complete understanding of the public concern regarding an item of business at the time the item is being discussed.</a:t>
            </a:r>
            <a:endParaRPr lang="en-US" dirty="0" smtClean="0"/>
          </a:p>
          <a:p>
            <a:pPr defTabSz="957651">
              <a:defRPr/>
            </a:pPr>
            <a:endParaRPr lang="en-US" altLang="en-US" dirty="0" smtClean="0"/>
          </a:p>
          <a:p>
            <a:endParaRPr lang="en-US" altLang="en-US" dirty="0" smtClean="0"/>
          </a:p>
          <a:p>
            <a:endParaRPr lang="en-US" altLang="en-US" dirty="0"/>
          </a:p>
        </p:txBody>
      </p:sp>
      <p:sp>
        <p:nvSpPr>
          <p:cNvPr id="2" name="Date Placeholder 1"/>
          <p:cNvSpPr>
            <a:spLocks noGrp="1"/>
          </p:cNvSpPr>
          <p:nvPr>
            <p:ph type="dt" idx="10"/>
          </p:nvPr>
        </p:nvSpPr>
        <p:spPr/>
        <p:txBody>
          <a:bodyPr/>
          <a:lstStyle/>
          <a:p>
            <a:pPr>
              <a:defRPr/>
            </a:pPr>
            <a:endParaRPr lang="en-US" dirty="0"/>
          </a:p>
        </p:txBody>
      </p:sp>
    </p:spTree>
    <p:extLst>
      <p:ext uri="{BB962C8B-B14F-4D97-AF65-F5344CB8AC3E}">
        <p14:creationId xmlns:p14="http://schemas.microsoft.com/office/powerpoint/2010/main" val="2731664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Number Placeholder 6"/>
          <p:cNvSpPr>
            <a:spLocks noGrp="1"/>
          </p:cNvSpPr>
          <p:nvPr>
            <p:ph type="sldNum" sz="quarter" idx="5"/>
          </p:nvPr>
        </p:nvSpPr>
        <p:spPr>
          <a:noFill/>
          <a:ln>
            <a:miter lim="800000"/>
            <a:headEnd/>
            <a:tailEnd/>
          </a:ln>
        </p:spPr>
        <p:txBody>
          <a:bodyPr/>
          <a:lstStyle/>
          <a:p>
            <a:fld id="{41B0AB09-D5E5-41AE-8B16-34892A5FCC9E}" type="slidenum">
              <a:rPr lang="en-US" altLang="en-US" smtClean="0">
                <a:cs typeface="Arial" charset="0"/>
              </a:rPr>
              <a:pPr/>
              <a:t>83</a:t>
            </a:fld>
            <a:endParaRPr lang="en-US" altLang="en-US" smtClean="0">
              <a:cs typeface="Arial" charset="0"/>
            </a:endParaRPr>
          </a:p>
        </p:txBody>
      </p:sp>
      <p:sp>
        <p:nvSpPr>
          <p:cNvPr id="24578" name="Slide Image Placeholder 1"/>
          <p:cNvSpPr>
            <a:spLocks noGrp="1" noRot="1" noChangeAspect="1" noTextEdi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a:noFill/>
        </p:spPr>
        <p:txBody>
          <a:bodyPr/>
          <a:lstStyle/>
          <a:p>
            <a:pPr eaLnBrk="1" hangingPunct="1">
              <a:spcBef>
                <a:spcPct val="0"/>
              </a:spcBef>
            </a:pPr>
            <a:endParaRPr lang="en-US" altLang="en-US" dirty="0" smtClean="0"/>
          </a:p>
        </p:txBody>
      </p:sp>
      <p:sp>
        <p:nvSpPr>
          <p:cNvPr id="24580" name="Slide Number Placeholder 3"/>
          <p:cNvSpPr txBox="1">
            <a:spLocks noGrp="1"/>
          </p:cNvSpPr>
          <p:nvPr/>
        </p:nvSpPr>
        <p:spPr bwMode="auto">
          <a:xfrm>
            <a:off x="4517366" y="9578403"/>
            <a:ext cx="3457109" cy="504579"/>
          </a:xfrm>
          <a:prstGeom prst="rect">
            <a:avLst/>
          </a:prstGeom>
          <a:noFill/>
          <a:ln w="9525">
            <a:noFill/>
            <a:miter lim="800000"/>
            <a:headEnd/>
            <a:tailEnd/>
          </a:ln>
        </p:spPr>
        <p:txBody>
          <a:bodyPr lIns="103101" tIns="51550" rIns="103101" bIns="51550" anchor="b"/>
          <a:lstStyle/>
          <a:p>
            <a:pPr algn="r"/>
            <a:fld id="{5DF64E79-8F3C-422B-A35F-EB616B9739AF}" type="slidenum">
              <a:rPr lang="en-US" altLang="en-US" sz="1400">
                <a:latin typeface="Calibri" pitchFamily="34" charset="0"/>
              </a:rPr>
              <a:pPr algn="r"/>
              <a:t>83</a:t>
            </a:fld>
            <a:endParaRPr lang="en-US" altLang="en-US" sz="1400">
              <a:latin typeface="Calibri" pitchFamily="34" charset="0"/>
            </a:endParaRPr>
          </a:p>
        </p:txBody>
      </p:sp>
    </p:spTree>
    <p:extLst>
      <p:ext uri="{BB962C8B-B14F-4D97-AF65-F5344CB8AC3E}">
        <p14:creationId xmlns:p14="http://schemas.microsoft.com/office/powerpoint/2010/main" val="24536621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97631" y="4853267"/>
            <a:ext cx="6352535" cy="4547121"/>
          </a:xfrm>
        </p:spPr>
        <p:txBody>
          <a:bodyPr/>
          <a:lstStyle/>
          <a:p>
            <a:endParaRPr lang="en-US" dirty="0"/>
          </a:p>
        </p:txBody>
      </p:sp>
      <p:sp>
        <p:nvSpPr>
          <p:cNvPr id="4" name="Slide Number Placeholder 3"/>
          <p:cNvSpPr>
            <a:spLocks noGrp="1"/>
          </p:cNvSpPr>
          <p:nvPr>
            <p:ph type="sldNum" sz="quarter" idx="10"/>
          </p:nvPr>
        </p:nvSpPr>
        <p:spPr/>
        <p:txBody>
          <a:bodyPr/>
          <a:lstStyle/>
          <a:p>
            <a:fld id="{E573D83E-224B-4B3A-A941-AC9F860CDC4C}" type="slidenum">
              <a:rPr lang="en-US" smtClean="0"/>
              <a:t>84</a:t>
            </a:fld>
            <a:endParaRPr lang="en-US" dirty="0"/>
          </a:p>
        </p:txBody>
      </p:sp>
      <p:sp>
        <p:nvSpPr>
          <p:cNvPr id="5" name="Date Placeholder 4"/>
          <p:cNvSpPr>
            <a:spLocks noGrp="1"/>
          </p:cNvSpPr>
          <p:nvPr>
            <p:ph type="dt" idx="11"/>
          </p:nvPr>
        </p:nvSpPr>
        <p:spPr/>
        <p:txBody>
          <a:bodyPr/>
          <a:lstStyle/>
          <a:p>
            <a:pPr>
              <a:defRPr/>
            </a:pPr>
            <a:endParaRPr lang="en-US"/>
          </a:p>
        </p:txBody>
      </p:sp>
    </p:spTree>
    <p:extLst>
      <p:ext uri="{BB962C8B-B14F-4D97-AF65-F5344CB8AC3E}">
        <p14:creationId xmlns:p14="http://schemas.microsoft.com/office/powerpoint/2010/main" val="17082671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97631" y="4853267"/>
            <a:ext cx="6352535" cy="4547121"/>
          </a:xfrm>
        </p:spPr>
        <p:txBody>
          <a:bodyPr/>
          <a:lstStyle/>
          <a:p>
            <a:endParaRPr lang="en-US" dirty="0"/>
          </a:p>
        </p:txBody>
      </p:sp>
      <p:sp>
        <p:nvSpPr>
          <p:cNvPr id="4" name="Slide Number Placeholder 3"/>
          <p:cNvSpPr>
            <a:spLocks noGrp="1"/>
          </p:cNvSpPr>
          <p:nvPr>
            <p:ph type="sldNum" sz="quarter" idx="10"/>
          </p:nvPr>
        </p:nvSpPr>
        <p:spPr/>
        <p:txBody>
          <a:bodyPr/>
          <a:lstStyle/>
          <a:p>
            <a:fld id="{E573D83E-224B-4B3A-A941-AC9F860CDC4C}" type="slidenum">
              <a:rPr lang="en-US" smtClean="0"/>
              <a:t>85</a:t>
            </a:fld>
            <a:endParaRPr lang="en-US" dirty="0"/>
          </a:p>
        </p:txBody>
      </p:sp>
      <p:sp>
        <p:nvSpPr>
          <p:cNvPr id="5" name="Date Placeholder 4"/>
          <p:cNvSpPr>
            <a:spLocks noGrp="1"/>
          </p:cNvSpPr>
          <p:nvPr>
            <p:ph type="dt" idx="11"/>
          </p:nvPr>
        </p:nvSpPr>
        <p:spPr/>
        <p:txBody>
          <a:bodyPr/>
          <a:lstStyle/>
          <a:p>
            <a:pPr>
              <a:defRPr/>
            </a:pPr>
            <a:endParaRPr lang="en-US"/>
          </a:p>
        </p:txBody>
      </p:sp>
    </p:spTree>
    <p:extLst>
      <p:ext uri="{BB962C8B-B14F-4D97-AF65-F5344CB8AC3E}">
        <p14:creationId xmlns:p14="http://schemas.microsoft.com/office/powerpoint/2010/main" val="209700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Space for bulleted text</a:t>
            </a:r>
          </a:p>
        </p:txBody>
      </p:sp>
      <p:sp>
        <p:nvSpPr>
          <p:cNvPr id="2867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Franklin Gothic Book" panose="020B0503020102020204" pitchFamily="34" charset="0"/>
                <a:cs typeface="Arial" panose="020B0604020202020204" pitchFamily="34" charset="0"/>
              </a:defRPr>
            </a:lvl1pPr>
            <a:lvl2pPr marL="811690" indent="-312189" eaLnBrk="0" hangingPunct="0">
              <a:defRPr>
                <a:solidFill>
                  <a:schemeClr val="tx1"/>
                </a:solidFill>
                <a:latin typeface="Franklin Gothic Book" panose="020B0503020102020204" pitchFamily="34" charset="0"/>
                <a:cs typeface="Arial" panose="020B0604020202020204" pitchFamily="34" charset="0"/>
              </a:defRPr>
            </a:lvl2pPr>
            <a:lvl3pPr marL="1248754" indent="-249751" eaLnBrk="0" hangingPunct="0">
              <a:defRPr>
                <a:solidFill>
                  <a:schemeClr val="tx1"/>
                </a:solidFill>
                <a:latin typeface="Franklin Gothic Book" panose="020B0503020102020204" pitchFamily="34" charset="0"/>
                <a:cs typeface="Arial" panose="020B0604020202020204" pitchFamily="34" charset="0"/>
              </a:defRPr>
            </a:lvl3pPr>
            <a:lvl4pPr marL="1748257" indent="-249751" eaLnBrk="0" hangingPunct="0">
              <a:defRPr>
                <a:solidFill>
                  <a:schemeClr val="tx1"/>
                </a:solidFill>
                <a:latin typeface="Franklin Gothic Book" panose="020B0503020102020204" pitchFamily="34" charset="0"/>
                <a:cs typeface="Arial" panose="020B0604020202020204" pitchFamily="34" charset="0"/>
              </a:defRPr>
            </a:lvl4pPr>
            <a:lvl5pPr marL="2247758" indent="-249751" eaLnBrk="0" hangingPunct="0">
              <a:defRPr>
                <a:solidFill>
                  <a:schemeClr val="tx1"/>
                </a:solidFill>
                <a:latin typeface="Franklin Gothic Book" panose="020B0503020102020204" pitchFamily="34" charset="0"/>
                <a:cs typeface="Arial" panose="020B0604020202020204" pitchFamily="34" charset="0"/>
              </a:defRPr>
            </a:lvl5pPr>
            <a:lvl6pPr marL="2747261" indent="-249751"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6pPr>
            <a:lvl7pPr marL="3246762" indent="-249751"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7pPr>
            <a:lvl8pPr marL="3746264" indent="-249751"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8pPr>
            <a:lvl9pPr marL="4245765" indent="-249751"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9pPr>
          </a:lstStyle>
          <a:p>
            <a:pPr eaLnBrk="1" hangingPunct="1"/>
            <a:fld id="{D48E6290-FF25-4EB0-9F54-A6C1F9C14658}" type="slidenum">
              <a:rPr lang="en-US" altLang="en-US">
                <a:latin typeface="Calibri" panose="020F0502020204030204" pitchFamily="34" charset="0"/>
              </a:rPr>
              <a:pPr eaLnBrk="1" hangingPunct="1"/>
              <a:t>20</a:t>
            </a:fld>
            <a:endParaRPr lang="en-US" altLang="en-US" dirty="0">
              <a:latin typeface="Calibri" panose="020F0502020204030204" pitchFamily="34" charset="0"/>
            </a:endParaRPr>
          </a:p>
        </p:txBody>
      </p:sp>
    </p:spTree>
    <p:extLst>
      <p:ext uri="{BB962C8B-B14F-4D97-AF65-F5344CB8AC3E}">
        <p14:creationId xmlns:p14="http://schemas.microsoft.com/office/powerpoint/2010/main" val="24406361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97631" y="4853267"/>
            <a:ext cx="6352535" cy="4547121"/>
          </a:xfrm>
        </p:spPr>
        <p:txBody>
          <a:bodyPr/>
          <a:lstStyle/>
          <a:p>
            <a:endParaRPr lang="en-US" dirty="0"/>
          </a:p>
        </p:txBody>
      </p:sp>
      <p:sp>
        <p:nvSpPr>
          <p:cNvPr id="4" name="Slide Number Placeholder 3"/>
          <p:cNvSpPr>
            <a:spLocks noGrp="1"/>
          </p:cNvSpPr>
          <p:nvPr>
            <p:ph type="sldNum" sz="quarter" idx="10"/>
          </p:nvPr>
        </p:nvSpPr>
        <p:spPr/>
        <p:txBody>
          <a:bodyPr/>
          <a:lstStyle/>
          <a:p>
            <a:fld id="{E573D83E-224B-4B3A-A941-AC9F860CDC4C}" type="slidenum">
              <a:rPr lang="en-US" smtClean="0"/>
              <a:t>86</a:t>
            </a:fld>
            <a:endParaRPr lang="en-US" dirty="0"/>
          </a:p>
        </p:txBody>
      </p:sp>
      <p:sp>
        <p:nvSpPr>
          <p:cNvPr id="5" name="Date Placeholder 4"/>
          <p:cNvSpPr>
            <a:spLocks noGrp="1"/>
          </p:cNvSpPr>
          <p:nvPr>
            <p:ph type="dt" idx="11"/>
          </p:nvPr>
        </p:nvSpPr>
        <p:spPr/>
        <p:txBody>
          <a:bodyPr/>
          <a:lstStyle/>
          <a:p>
            <a:pPr>
              <a:defRPr/>
            </a:pPr>
            <a:endParaRPr lang="en-US"/>
          </a:p>
        </p:txBody>
      </p:sp>
    </p:spTree>
    <p:extLst>
      <p:ext uri="{BB962C8B-B14F-4D97-AF65-F5344CB8AC3E}">
        <p14:creationId xmlns:p14="http://schemas.microsoft.com/office/powerpoint/2010/main" val="31376446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97631" y="4853267"/>
            <a:ext cx="6352535" cy="4547121"/>
          </a:xfrm>
        </p:spPr>
        <p:txBody>
          <a:bodyPr/>
          <a:lstStyle/>
          <a:p>
            <a:endParaRPr lang="en-US" dirty="0"/>
          </a:p>
        </p:txBody>
      </p:sp>
      <p:sp>
        <p:nvSpPr>
          <p:cNvPr id="4" name="Slide Number Placeholder 3"/>
          <p:cNvSpPr>
            <a:spLocks noGrp="1"/>
          </p:cNvSpPr>
          <p:nvPr>
            <p:ph type="sldNum" sz="quarter" idx="10"/>
          </p:nvPr>
        </p:nvSpPr>
        <p:spPr/>
        <p:txBody>
          <a:bodyPr/>
          <a:lstStyle/>
          <a:p>
            <a:fld id="{E573D83E-224B-4B3A-A941-AC9F860CDC4C}" type="slidenum">
              <a:rPr lang="en-US" smtClean="0"/>
              <a:t>87</a:t>
            </a:fld>
            <a:endParaRPr lang="en-US" dirty="0"/>
          </a:p>
        </p:txBody>
      </p:sp>
      <p:sp>
        <p:nvSpPr>
          <p:cNvPr id="5" name="Date Placeholder 4"/>
          <p:cNvSpPr>
            <a:spLocks noGrp="1"/>
          </p:cNvSpPr>
          <p:nvPr>
            <p:ph type="dt" idx="11"/>
          </p:nvPr>
        </p:nvSpPr>
        <p:spPr/>
        <p:txBody>
          <a:bodyPr/>
          <a:lstStyle/>
          <a:p>
            <a:pPr>
              <a:defRPr/>
            </a:pPr>
            <a:endParaRPr lang="en-US"/>
          </a:p>
        </p:txBody>
      </p:sp>
    </p:spTree>
    <p:extLst>
      <p:ext uri="{BB962C8B-B14F-4D97-AF65-F5344CB8AC3E}">
        <p14:creationId xmlns:p14="http://schemas.microsoft.com/office/powerpoint/2010/main" val="18630217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97631" y="4853267"/>
            <a:ext cx="6352535" cy="4547121"/>
          </a:xfrm>
        </p:spPr>
        <p:txBody>
          <a:bodyPr/>
          <a:lstStyle/>
          <a:p>
            <a:endParaRPr lang="en-US" dirty="0"/>
          </a:p>
        </p:txBody>
      </p:sp>
      <p:sp>
        <p:nvSpPr>
          <p:cNvPr id="4" name="Slide Number Placeholder 3"/>
          <p:cNvSpPr>
            <a:spLocks noGrp="1"/>
          </p:cNvSpPr>
          <p:nvPr>
            <p:ph type="sldNum" sz="quarter" idx="10"/>
          </p:nvPr>
        </p:nvSpPr>
        <p:spPr/>
        <p:txBody>
          <a:bodyPr/>
          <a:lstStyle/>
          <a:p>
            <a:fld id="{E573D83E-224B-4B3A-A941-AC9F860CDC4C}" type="slidenum">
              <a:rPr lang="en-US" smtClean="0"/>
              <a:t>88</a:t>
            </a:fld>
            <a:endParaRPr lang="en-US" dirty="0"/>
          </a:p>
        </p:txBody>
      </p:sp>
      <p:sp>
        <p:nvSpPr>
          <p:cNvPr id="5" name="Date Placeholder 4"/>
          <p:cNvSpPr>
            <a:spLocks noGrp="1"/>
          </p:cNvSpPr>
          <p:nvPr>
            <p:ph type="dt" idx="11"/>
          </p:nvPr>
        </p:nvSpPr>
        <p:spPr/>
        <p:txBody>
          <a:bodyPr/>
          <a:lstStyle/>
          <a:p>
            <a:pPr>
              <a:defRPr/>
            </a:pPr>
            <a:endParaRPr lang="en-US"/>
          </a:p>
        </p:txBody>
      </p:sp>
    </p:spTree>
    <p:extLst>
      <p:ext uri="{BB962C8B-B14F-4D97-AF65-F5344CB8AC3E}">
        <p14:creationId xmlns:p14="http://schemas.microsoft.com/office/powerpoint/2010/main" val="21723978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97631" y="4853267"/>
            <a:ext cx="6352535" cy="4547121"/>
          </a:xfrm>
        </p:spPr>
        <p:txBody>
          <a:bodyPr/>
          <a:lstStyle/>
          <a:p>
            <a:endParaRPr lang="en-US" dirty="0"/>
          </a:p>
        </p:txBody>
      </p:sp>
      <p:sp>
        <p:nvSpPr>
          <p:cNvPr id="4" name="Slide Number Placeholder 3"/>
          <p:cNvSpPr>
            <a:spLocks noGrp="1"/>
          </p:cNvSpPr>
          <p:nvPr>
            <p:ph type="sldNum" sz="quarter" idx="10"/>
          </p:nvPr>
        </p:nvSpPr>
        <p:spPr/>
        <p:txBody>
          <a:bodyPr/>
          <a:lstStyle/>
          <a:p>
            <a:fld id="{E573D83E-224B-4B3A-A941-AC9F860CDC4C}" type="slidenum">
              <a:rPr lang="en-US" smtClean="0"/>
              <a:t>89</a:t>
            </a:fld>
            <a:endParaRPr lang="en-US" dirty="0"/>
          </a:p>
        </p:txBody>
      </p:sp>
      <p:sp>
        <p:nvSpPr>
          <p:cNvPr id="5" name="Date Placeholder 4"/>
          <p:cNvSpPr>
            <a:spLocks noGrp="1"/>
          </p:cNvSpPr>
          <p:nvPr>
            <p:ph type="dt" idx="11"/>
          </p:nvPr>
        </p:nvSpPr>
        <p:spPr/>
        <p:txBody>
          <a:bodyPr/>
          <a:lstStyle/>
          <a:p>
            <a:pPr>
              <a:defRPr/>
            </a:pPr>
            <a:endParaRPr lang="en-US"/>
          </a:p>
        </p:txBody>
      </p:sp>
    </p:spTree>
    <p:extLst>
      <p:ext uri="{BB962C8B-B14F-4D97-AF65-F5344CB8AC3E}">
        <p14:creationId xmlns:p14="http://schemas.microsoft.com/office/powerpoint/2010/main" val="13905315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994" eaLnBrk="0" hangingPunct="0">
              <a:defRPr>
                <a:solidFill>
                  <a:schemeClr val="tx1"/>
                </a:solidFill>
                <a:latin typeface="Franklin Gothic Book" panose="020B0503020102020204" pitchFamily="34" charset="0"/>
                <a:cs typeface="Arial" panose="020B0604020202020204" pitchFamily="34" charset="0"/>
              </a:defRPr>
            </a:lvl1pPr>
            <a:lvl2pPr marL="773356" indent="-297444" defTabSz="931994" eaLnBrk="0" hangingPunct="0">
              <a:defRPr>
                <a:solidFill>
                  <a:schemeClr val="tx1"/>
                </a:solidFill>
                <a:latin typeface="Franklin Gothic Book" panose="020B0503020102020204" pitchFamily="34" charset="0"/>
                <a:cs typeface="Arial" panose="020B0604020202020204" pitchFamily="34" charset="0"/>
              </a:defRPr>
            </a:lvl2pPr>
            <a:lvl3pPr marL="1189779" indent="-237956" defTabSz="931994" eaLnBrk="0" hangingPunct="0">
              <a:defRPr>
                <a:solidFill>
                  <a:schemeClr val="tx1"/>
                </a:solidFill>
                <a:latin typeface="Franklin Gothic Book" panose="020B0503020102020204" pitchFamily="34" charset="0"/>
                <a:cs typeface="Arial" panose="020B0604020202020204" pitchFamily="34" charset="0"/>
              </a:defRPr>
            </a:lvl3pPr>
            <a:lvl4pPr marL="1665693" indent="-237956" defTabSz="931994" eaLnBrk="0" hangingPunct="0">
              <a:defRPr>
                <a:solidFill>
                  <a:schemeClr val="tx1"/>
                </a:solidFill>
                <a:latin typeface="Franklin Gothic Book" panose="020B0503020102020204" pitchFamily="34" charset="0"/>
                <a:cs typeface="Arial" panose="020B0604020202020204" pitchFamily="34" charset="0"/>
              </a:defRPr>
            </a:lvl4pPr>
            <a:lvl5pPr marL="2141605" indent="-237956" defTabSz="931994" eaLnBrk="0" hangingPunct="0">
              <a:defRPr>
                <a:solidFill>
                  <a:schemeClr val="tx1"/>
                </a:solidFill>
                <a:latin typeface="Franklin Gothic Book" panose="020B0503020102020204" pitchFamily="34" charset="0"/>
                <a:cs typeface="Arial" panose="020B0604020202020204" pitchFamily="34" charset="0"/>
              </a:defRPr>
            </a:lvl5pPr>
            <a:lvl6pPr marL="2617516" indent="-237956" defTabSz="931994"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6pPr>
            <a:lvl7pPr marL="3093427" indent="-237956" defTabSz="931994"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7pPr>
            <a:lvl8pPr marL="3569339" indent="-237956" defTabSz="931994"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8pPr>
            <a:lvl9pPr marL="4045249" indent="-237956" defTabSz="931994"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9pPr>
          </a:lstStyle>
          <a:p>
            <a:fld id="{C0748551-8A8C-4566-A0F1-DA24173789EA}" type="slidenum">
              <a:rPr lang="en-US" altLang="en-US">
                <a:solidFill>
                  <a:srgbClr val="000000"/>
                </a:solidFill>
                <a:latin typeface="Calibri" panose="020F0502020204030204" pitchFamily="34" charset="0"/>
              </a:rPr>
              <a:pPr/>
              <a:t>91</a:t>
            </a:fld>
            <a:endParaRPr lang="en-US" altLang="en-US">
              <a:solidFill>
                <a:srgbClr val="000000"/>
              </a:solidFill>
              <a:latin typeface="Calibri" panose="020F0502020204030204" pitchFamily="34" charset="0"/>
            </a:endParaRPr>
          </a:p>
        </p:txBody>
      </p:sp>
      <p:sp>
        <p:nvSpPr>
          <p:cNvPr id="25603" name="Rectangle 2"/>
          <p:cNvSpPr>
            <a:spLocks noGrp="1" noRot="1" noChangeAspect="1" noChangeArrowheads="1" noTextEdit="1"/>
          </p:cNvSpPr>
          <p:nvPr>
            <p:ph type="sldImg"/>
          </p:nvPr>
        </p:nvSpPr>
        <p:spPr bwMode="auto">
          <a:xfrm>
            <a:off x="854075" y="676275"/>
            <a:ext cx="6002338" cy="33766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4" name="Rectangle 3"/>
          <p:cNvSpPr>
            <a:spLocks noGrp="1" noChangeArrowheads="1"/>
          </p:cNvSpPr>
          <p:nvPr>
            <p:ph type="body" idx="1"/>
          </p:nvPr>
        </p:nvSpPr>
        <p:spPr bwMode="auto">
          <a:xfrm>
            <a:off x="768392" y="4280447"/>
            <a:ext cx="6164946" cy="405515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spcBef>
                <a:spcPct val="0"/>
              </a:spcBef>
            </a:pPr>
            <a:r>
              <a:rPr lang="en-US" altLang="en-US" sz="800"/>
              <a:t>Large Photo with Blue boxes as opposed to bullets</a:t>
            </a:r>
            <a:endParaRPr lang="en-US" altLang="en-US" smtClean="0"/>
          </a:p>
        </p:txBody>
      </p:sp>
    </p:spTree>
    <p:extLst>
      <p:ext uri="{BB962C8B-B14F-4D97-AF65-F5344CB8AC3E}">
        <p14:creationId xmlns:p14="http://schemas.microsoft.com/office/powerpoint/2010/main" val="4115526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994" eaLnBrk="0" hangingPunct="0">
              <a:defRPr>
                <a:solidFill>
                  <a:schemeClr val="tx1"/>
                </a:solidFill>
                <a:latin typeface="Franklin Gothic Book" panose="020B0503020102020204" pitchFamily="34" charset="0"/>
                <a:cs typeface="Arial" panose="020B0604020202020204" pitchFamily="34" charset="0"/>
              </a:defRPr>
            </a:lvl1pPr>
            <a:lvl2pPr marL="773356" indent="-297444" defTabSz="931994" eaLnBrk="0" hangingPunct="0">
              <a:defRPr>
                <a:solidFill>
                  <a:schemeClr val="tx1"/>
                </a:solidFill>
                <a:latin typeface="Franklin Gothic Book" panose="020B0503020102020204" pitchFamily="34" charset="0"/>
                <a:cs typeface="Arial" panose="020B0604020202020204" pitchFamily="34" charset="0"/>
              </a:defRPr>
            </a:lvl2pPr>
            <a:lvl3pPr marL="1189779" indent="-237956" defTabSz="931994" eaLnBrk="0" hangingPunct="0">
              <a:defRPr>
                <a:solidFill>
                  <a:schemeClr val="tx1"/>
                </a:solidFill>
                <a:latin typeface="Franklin Gothic Book" panose="020B0503020102020204" pitchFamily="34" charset="0"/>
                <a:cs typeface="Arial" panose="020B0604020202020204" pitchFamily="34" charset="0"/>
              </a:defRPr>
            </a:lvl3pPr>
            <a:lvl4pPr marL="1665693" indent="-237956" defTabSz="931994" eaLnBrk="0" hangingPunct="0">
              <a:defRPr>
                <a:solidFill>
                  <a:schemeClr val="tx1"/>
                </a:solidFill>
                <a:latin typeface="Franklin Gothic Book" panose="020B0503020102020204" pitchFamily="34" charset="0"/>
                <a:cs typeface="Arial" panose="020B0604020202020204" pitchFamily="34" charset="0"/>
              </a:defRPr>
            </a:lvl4pPr>
            <a:lvl5pPr marL="2141605" indent="-237956" defTabSz="931994" eaLnBrk="0" hangingPunct="0">
              <a:defRPr>
                <a:solidFill>
                  <a:schemeClr val="tx1"/>
                </a:solidFill>
                <a:latin typeface="Franklin Gothic Book" panose="020B0503020102020204" pitchFamily="34" charset="0"/>
                <a:cs typeface="Arial" panose="020B0604020202020204" pitchFamily="34" charset="0"/>
              </a:defRPr>
            </a:lvl5pPr>
            <a:lvl6pPr marL="2617516" indent="-237956" defTabSz="931994"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6pPr>
            <a:lvl7pPr marL="3093427" indent="-237956" defTabSz="931994"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7pPr>
            <a:lvl8pPr marL="3569339" indent="-237956" defTabSz="931994"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8pPr>
            <a:lvl9pPr marL="4045249" indent="-237956" defTabSz="931994"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9pPr>
          </a:lstStyle>
          <a:p>
            <a:fld id="{C0748551-8A8C-4566-A0F1-DA24173789EA}" type="slidenum">
              <a:rPr lang="en-US" altLang="en-US">
                <a:solidFill>
                  <a:srgbClr val="000000"/>
                </a:solidFill>
                <a:latin typeface="Calibri" panose="020F0502020204030204" pitchFamily="34" charset="0"/>
              </a:rPr>
              <a:pPr/>
              <a:t>92</a:t>
            </a:fld>
            <a:endParaRPr lang="en-US" altLang="en-US">
              <a:solidFill>
                <a:srgbClr val="000000"/>
              </a:solidFill>
              <a:latin typeface="Calibri" panose="020F0502020204030204" pitchFamily="34" charset="0"/>
            </a:endParaRPr>
          </a:p>
        </p:txBody>
      </p:sp>
      <p:sp>
        <p:nvSpPr>
          <p:cNvPr id="25603" name="Rectangle 2"/>
          <p:cNvSpPr>
            <a:spLocks noGrp="1" noRot="1" noChangeAspect="1" noChangeArrowheads="1" noTextEdit="1"/>
          </p:cNvSpPr>
          <p:nvPr>
            <p:ph type="sldImg"/>
          </p:nvPr>
        </p:nvSpPr>
        <p:spPr bwMode="auto">
          <a:xfrm>
            <a:off x="854075" y="676275"/>
            <a:ext cx="6002338" cy="33766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4" name="Rectangle 3"/>
          <p:cNvSpPr>
            <a:spLocks noGrp="1" noChangeArrowheads="1"/>
          </p:cNvSpPr>
          <p:nvPr>
            <p:ph type="body" idx="1"/>
          </p:nvPr>
        </p:nvSpPr>
        <p:spPr bwMode="auto">
          <a:xfrm>
            <a:off x="768392" y="4280447"/>
            <a:ext cx="6164946" cy="405515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spcBef>
                <a:spcPct val="0"/>
              </a:spcBef>
            </a:pPr>
            <a:r>
              <a:rPr lang="en-US" altLang="en-US" sz="800"/>
              <a:t>Large Photo with Blue boxes as opposed to bullets</a:t>
            </a:r>
            <a:endParaRPr lang="en-US" altLang="en-US" smtClean="0"/>
          </a:p>
        </p:txBody>
      </p:sp>
    </p:spTree>
    <p:extLst>
      <p:ext uri="{BB962C8B-B14F-4D97-AF65-F5344CB8AC3E}">
        <p14:creationId xmlns:p14="http://schemas.microsoft.com/office/powerpoint/2010/main" val="18093304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pPr>
              <a:defRPr/>
            </a:pPr>
            <a:fld id="{991B0DB3-8ADE-40F9-89F5-141545BC18C6}" type="slidenum">
              <a:rPr lang="en-US" altLang="en-US" smtClean="0"/>
              <a:pPr>
                <a:defRPr/>
              </a:pPr>
              <a:t>93</a:t>
            </a:fld>
            <a:endParaRPr lang="en-US" altLang="en-US"/>
          </a:p>
        </p:txBody>
      </p:sp>
    </p:spTree>
    <p:extLst>
      <p:ext uri="{BB962C8B-B14F-4D97-AF65-F5344CB8AC3E}">
        <p14:creationId xmlns:p14="http://schemas.microsoft.com/office/powerpoint/2010/main" val="37970495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5F8968B-AD88-48BC-80BF-D3D11AECA952}" type="slidenum">
              <a:rPr lang="en-US" smtClean="0"/>
              <a:t>94</a:t>
            </a:fld>
            <a:endParaRPr lang="en-US"/>
          </a:p>
        </p:txBody>
      </p:sp>
    </p:spTree>
    <p:extLst>
      <p:ext uri="{BB962C8B-B14F-4D97-AF65-F5344CB8AC3E}">
        <p14:creationId xmlns:p14="http://schemas.microsoft.com/office/powerpoint/2010/main" val="42694185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Number Placeholder 6"/>
          <p:cNvSpPr>
            <a:spLocks noGrp="1"/>
          </p:cNvSpPr>
          <p:nvPr>
            <p:ph type="sldNum" sz="quarter" idx="5"/>
          </p:nvPr>
        </p:nvSpPr>
        <p:spPr>
          <a:noFill/>
          <a:ln>
            <a:miter lim="800000"/>
            <a:headEnd/>
            <a:tailEnd/>
          </a:ln>
        </p:spPr>
        <p:txBody>
          <a:bodyPr/>
          <a:lstStyle/>
          <a:p>
            <a:fld id="{41B0AB09-D5E5-41AE-8B16-34892A5FCC9E}" type="slidenum">
              <a:rPr lang="en-US" altLang="en-US" smtClean="0">
                <a:cs typeface="Arial" charset="0"/>
              </a:rPr>
              <a:pPr/>
              <a:t>96</a:t>
            </a:fld>
            <a:endParaRPr lang="en-US" altLang="en-US" smtClean="0">
              <a:cs typeface="Arial" charset="0"/>
            </a:endParaRPr>
          </a:p>
        </p:txBody>
      </p:sp>
      <p:sp>
        <p:nvSpPr>
          <p:cNvPr id="24578" name="Slide Image Placeholder 1"/>
          <p:cNvSpPr>
            <a:spLocks noGrp="1" noRot="1" noChangeAspect="1" noTextEdi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a:noFill/>
        </p:spPr>
        <p:txBody>
          <a:bodyPr/>
          <a:lstStyle/>
          <a:p>
            <a:pPr eaLnBrk="1" hangingPunct="1">
              <a:spcBef>
                <a:spcPct val="0"/>
              </a:spcBef>
            </a:pPr>
            <a:endParaRPr lang="en-US" altLang="en-US" smtClean="0"/>
          </a:p>
        </p:txBody>
      </p:sp>
      <p:sp>
        <p:nvSpPr>
          <p:cNvPr id="24580" name="Slide Number Placeholder 3"/>
          <p:cNvSpPr txBox="1">
            <a:spLocks noGrp="1"/>
          </p:cNvSpPr>
          <p:nvPr/>
        </p:nvSpPr>
        <p:spPr bwMode="auto">
          <a:xfrm>
            <a:off x="4517366" y="9578403"/>
            <a:ext cx="3457109" cy="504579"/>
          </a:xfrm>
          <a:prstGeom prst="rect">
            <a:avLst/>
          </a:prstGeom>
          <a:noFill/>
          <a:ln w="9525">
            <a:noFill/>
            <a:miter lim="800000"/>
            <a:headEnd/>
            <a:tailEnd/>
          </a:ln>
        </p:spPr>
        <p:txBody>
          <a:bodyPr lIns="103101" tIns="51550" rIns="103101" bIns="51550" anchor="b"/>
          <a:lstStyle/>
          <a:p>
            <a:pPr algn="r"/>
            <a:fld id="{5DF64E79-8F3C-422B-A35F-EB616B9739AF}" type="slidenum">
              <a:rPr lang="en-US" altLang="en-US" sz="1400">
                <a:latin typeface="Calibri" pitchFamily="34" charset="0"/>
              </a:rPr>
              <a:pPr algn="r"/>
              <a:t>96</a:t>
            </a:fld>
            <a:endParaRPr lang="en-US" altLang="en-US" sz="1400">
              <a:latin typeface="Calibri" pitchFamily="34" charset="0"/>
            </a:endParaRPr>
          </a:p>
        </p:txBody>
      </p:sp>
    </p:spTree>
    <p:extLst>
      <p:ext uri="{BB962C8B-B14F-4D97-AF65-F5344CB8AC3E}">
        <p14:creationId xmlns:p14="http://schemas.microsoft.com/office/powerpoint/2010/main" val="24429215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E573D83E-224B-4B3A-A941-AC9F860CDC4C}" type="slidenum">
              <a:rPr lang="en-US" smtClean="0"/>
              <a:t>97</a:t>
            </a:fld>
            <a:endParaRPr lang="en-US" dirty="0"/>
          </a:p>
        </p:txBody>
      </p:sp>
      <p:sp>
        <p:nvSpPr>
          <p:cNvPr id="5" name="Date Placeholder 4"/>
          <p:cNvSpPr>
            <a:spLocks noGrp="1"/>
          </p:cNvSpPr>
          <p:nvPr>
            <p:ph type="dt" idx="11"/>
          </p:nvPr>
        </p:nvSpPr>
        <p:spPr/>
        <p:txBody>
          <a:bodyPr/>
          <a:lstStyle/>
          <a:p>
            <a:pPr>
              <a:defRPr/>
            </a:pPr>
            <a:endParaRPr lang="en-US"/>
          </a:p>
        </p:txBody>
      </p:sp>
    </p:spTree>
    <p:extLst>
      <p:ext uri="{BB962C8B-B14F-4D97-AF65-F5344CB8AC3E}">
        <p14:creationId xmlns:p14="http://schemas.microsoft.com/office/powerpoint/2010/main" val="1225294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Number Placeholder 6"/>
          <p:cNvSpPr>
            <a:spLocks noGrp="1"/>
          </p:cNvSpPr>
          <p:nvPr>
            <p:ph type="sldNum" sz="quarter" idx="5"/>
          </p:nvPr>
        </p:nvSpPr>
        <p:spPr>
          <a:noFill/>
          <a:ln>
            <a:miter lim="800000"/>
            <a:headEnd/>
            <a:tailEnd/>
          </a:ln>
        </p:spPr>
        <p:txBody>
          <a:bodyPr/>
          <a:lstStyle/>
          <a:p>
            <a:fld id="{41B0AB09-D5E5-41AE-8B16-34892A5FCC9E}" type="slidenum">
              <a:rPr lang="en-US" altLang="en-US" smtClean="0">
                <a:cs typeface="Arial" charset="0"/>
              </a:rPr>
              <a:pPr/>
              <a:t>28</a:t>
            </a:fld>
            <a:endParaRPr lang="en-US" altLang="en-US" dirty="0" smtClean="0">
              <a:cs typeface="Arial" charset="0"/>
            </a:endParaRPr>
          </a:p>
        </p:txBody>
      </p:sp>
      <p:sp>
        <p:nvSpPr>
          <p:cNvPr id="24578" name="Slide Image Placeholder 1"/>
          <p:cNvSpPr>
            <a:spLocks noGrp="1" noRot="1" noChangeAspect="1" noTextEdi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a:noFill/>
        </p:spPr>
        <p:txBody>
          <a:bodyPr/>
          <a:lstStyle/>
          <a:p>
            <a:pPr eaLnBrk="1" hangingPunct="1">
              <a:spcBef>
                <a:spcPct val="0"/>
              </a:spcBef>
            </a:pPr>
            <a:endParaRPr lang="en-US" altLang="en-US" dirty="0" smtClean="0"/>
          </a:p>
        </p:txBody>
      </p:sp>
      <p:sp>
        <p:nvSpPr>
          <p:cNvPr id="24580" name="Slide Number Placeholder 3"/>
          <p:cNvSpPr txBox="1">
            <a:spLocks noGrp="1"/>
          </p:cNvSpPr>
          <p:nvPr/>
        </p:nvSpPr>
        <p:spPr bwMode="auto">
          <a:xfrm>
            <a:off x="4576697" y="10543440"/>
            <a:ext cx="3502516" cy="555416"/>
          </a:xfrm>
          <a:prstGeom prst="rect">
            <a:avLst/>
          </a:prstGeom>
          <a:noFill/>
          <a:ln w="9525">
            <a:noFill/>
            <a:miter lim="800000"/>
            <a:headEnd/>
            <a:tailEnd/>
          </a:ln>
        </p:spPr>
        <p:txBody>
          <a:bodyPr lIns="110250" tIns="55126" rIns="110250" bIns="55126" anchor="b"/>
          <a:lstStyle/>
          <a:p>
            <a:pPr algn="r"/>
            <a:fld id="{5DF64E79-8F3C-422B-A35F-EB616B9739AF}" type="slidenum">
              <a:rPr lang="en-US" altLang="en-US" sz="1500">
                <a:latin typeface="Calibri" pitchFamily="34" charset="0"/>
              </a:rPr>
              <a:pPr algn="r"/>
              <a:t>28</a:t>
            </a:fld>
            <a:endParaRPr lang="en-US" altLang="en-US" sz="1500" dirty="0">
              <a:latin typeface="Calibri" pitchFamily="34" charset="0"/>
            </a:endParaRPr>
          </a:p>
        </p:txBody>
      </p:sp>
    </p:spTree>
    <p:extLst>
      <p:ext uri="{BB962C8B-B14F-4D97-AF65-F5344CB8AC3E}">
        <p14:creationId xmlns:p14="http://schemas.microsoft.com/office/powerpoint/2010/main" val="304178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E573D83E-224B-4B3A-A941-AC9F860CDC4C}" type="slidenum">
              <a:rPr lang="en-US" smtClean="0"/>
              <a:t>99</a:t>
            </a:fld>
            <a:endParaRPr lang="en-US" dirty="0"/>
          </a:p>
        </p:txBody>
      </p:sp>
      <p:sp>
        <p:nvSpPr>
          <p:cNvPr id="5" name="Date Placeholder 4"/>
          <p:cNvSpPr>
            <a:spLocks noGrp="1"/>
          </p:cNvSpPr>
          <p:nvPr>
            <p:ph type="dt" idx="11"/>
          </p:nvPr>
        </p:nvSpPr>
        <p:spPr/>
        <p:txBody>
          <a:bodyPr/>
          <a:lstStyle/>
          <a:p>
            <a:pPr>
              <a:defRPr/>
            </a:pPr>
            <a:endParaRPr lang="en-US"/>
          </a:p>
        </p:txBody>
      </p:sp>
    </p:spTree>
    <p:extLst>
      <p:ext uri="{BB962C8B-B14F-4D97-AF65-F5344CB8AC3E}">
        <p14:creationId xmlns:p14="http://schemas.microsoft.com/office/powerpoint/2010/main" val="24645476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E573D83E-224B-4B3A-A941-AC9F860CDC4C}" type="slidenum">
              <a:rPr lang="en-US" smtClean="0"/>
              <a:t>100</a:t>
            </a:fld>
            <a:endParaRPr lang="en-US" dirty="0"/>
          </a:p>
        </p:txBody>
      </p:sp>
      <p:sp>
        <p:nvSpPr>
          <p:cNvPr id="5" name="Date Placeholder 4"/>
          <p:cNvSpPr>
            <a:spLocks noGrp="1"/>
          </p:cNvSpPr>
          <p:nvPr>
            <p:ph type="dt" idx="11"/>
          </p:nvPr>
        </p:nvSpPr>
        <p:spPr/>
        <p:txBody>
          <a:bodyPr/>
          <a:lstStyle/>
          <a:p>
            <a:pPr>
              <a:defRPr/>
            </a:pPr>
            <a:endParaRPr lang="en-US"/>
          </a:p>
        </p:txBody>
      </p:sp>
    </p:spTree>
    <p:extLst>
      <p:ext uri="{BB962C8B-B14F-4D97-AF65-F5344CB8AC3E}">
        <p14:creationId xmlns:p14="http://schemas.microsoft.com/office/powerpoint/2010/main" val="18540396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E573D83E-224B-4B3A-A941-AC9F860CDC4C}" type="slidenum">
              <a:rPr lang="en-US" smtClean="0"/>
              <a:t>101</a:t>
            </a:fld>
            <a:endParaRPr lang="en-US" dirty="0"/>
          </a:p>
        </p:txBody>
      </p:sp>
      <p:sp>
        <p:nvSpPr>
          <p:cNvPr id="5" name="Date Placeholder 4"/>
          <p:cNvSpPr>
            <a:spLocks noGrp="1"/>
          </p:cNvSpPr>
          <p:nvPr>
            <p:ph type="dt" idx="11"/>
          </p:nvPr>
        </p:nvSpPr>
        <p:spPr/>
        <p:txBody>
          <a:bodyPr/>
          <a:lstStyle/>
          <a:p>
            <a:pPr>
              <a:defRPr/>
            </a:pPr>
            <a:endParaRPr lang="en-US"/>
          </a:p>
        </p:txBody>
      </p:sp>
    </p:spTree>
    <p:extLst>
      <p:ext uri="{BB962C8B-B14F-4D97-AF65-F5344CB8AC3E}">
        <p14:creationId xmlns:p14="http://schemas.microsoft.com/office/powerpoint/2010/main" val="30767224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E573D83E-224B-4B3A-A941-AC9F860CDC4C}" type="slidenum">
              <a:rPr lang="en-US" smtClean="0"/>
              <a:t>103</a:t>
            </a:fld>
            <a:endParaRPr lang="en-US" dirty="0"/>
          </a:p>
        </p:txBody>
      </p:sp>
      <p:sp>
        <p:nvSpPr>
          <p:cNvPr id="5" name="Date Placeholder 4"/>
          <p:cNvSpPr>
            <a:spLocks noGrp="1"/>
          </p:cNvSpPr>
          <p:nvPr>
            <p:ph type="dt" idx="11"/>
          </p:nvPr>
        </p:nvSpPr>
        <p:spPr/>
        <p:txBody>
          <a:bodyPr/>
          <a:lstStyle/>
          <a:p>
            <a:pPr>
              <a:defRPr/>
            </a:pPr>
            <a:endParaRPr lang="en-US"/>
          </a:p>
        </p:txBody>
      </p:sp>
    </p:spTree>
    <p:extLst>
      <p:ext uri="{BB962C8B-B14F-4D97-AF65-F5344CB8AC3E}">
        <p14:creationId xmlns:p14="http://schemas.microsoft.com/office/powerpoint/2010/main" val="1541160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E573D83E-224B-4B3A-A941-AC9F860CDC4C}" type="slidenum">
              <a:rPr lang="en-US" smtClean="0"/>
              <a:t>104</a:t>
            </a:fld>
            <a:endParaRPr lang="en-US" dirty="0"/>
          </a:p>
        </p:txBody>
      </p:sp>
      <p:sp>
        <p:nvSpPr>
          <p:cNvPr id="5" name="Date Placeholder 4"/>
          <p:cNvSpPr>
            <a:spLocks noGrp="1"/>
          </p:cNvSpPr>
          <p:nvPr>
            <p:ph type="dt" idx="11"/>
          </p:nvPr>
        </p:nvSpPr>
        <p:spPr/>
        <p:txBody>
          <a:bodyPr/>
          <a:lstStyle/>
          <a:p>
            <a:pPr>
              <a:defRPr/>
            </a:pPr>
            <a:endParaRPr lang="en-US"/>
          </a:p>
        </p:txBody>
      </p:sp>
    </p:spTree>
    <p:extLst>
      <p:ext uri="{BB962C8B-B14F-4D97-AF65-F5344CB8AC3E}">
        <p14:creationId xmlns:p14="http://schemas.microsoft.com/office/powerpoint/2010/main" val="42080886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E573D83E-224B-4B3A-A941-AC9F860CDC4C}" type="slidenum">
              <a:rPr lang="en-US" smtClean="0"/>
              <a:t>105</a:t>
            </a:fld>
            <a:endParaRPr lang="en-US" dirty="0"/>
          </a:p>
        </p:txBody>
      </p:sp>
      <p:sp>
        <p:nvSpPr>
          <p:cNvPr id="5" name="Date Placeholder 4"/>
          <p:cNvSpPr>
            <a:spLocks noGrp="1"/>
          </p:cNvSpPr>
          <p:nvPr>
            <p:ph type="dt" idx="11"/>
          </p:nvPr>
        </p:nvSpPr>
        <p:spPr/>
        <p:txBody>
          <a:bodyPr/>
          <a:lstStyle/>
          <a:p>
            <a:pPr>
              <a:defRPr/>
            </a:pPr>
            <a:endParaRPr lang="en-US"/>
          </a:p>
        </p:txBody>
      </p:sp>
    </p:spTree>
    <p:extLst>
      <p:ext uri="{BB962C8B-B14F-4D97-AF65-F5344CB8AC3E}">
        <p14:creationId xmlns:p14="http://schemas.microsoft.com/office/powerpoint/2010/main" val="28280082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E573D83E-224B-4B3A-A941-AC9F860CDC4C}" type="slidenum">
              <a:rPr lang="en-US" smtClean="0"/>
              <a:t>106</a:t>
            </a:fld>
            <a:endParaRPr lang="en-US" dirty="0"/>
          </a:p>
        </p:txBody>
      </p:sp>
      <p:sp>
        <p:nvSpPr>
          <p:cNvPr id="5" name="Date Placeholder 4"/>
          <p:cNvSpPr>
            <a:spLocks noGrp="1"/>
          </p:cNvSpPr>
          <p:nvPr>
            <p:ph type="dt" idx="11"/>
          </p:nvPr>
        </p:nvSpPr>
        <p:spPr/>
        <p:txBody>
          <a:bodyPr/>
          <a:lstStyle/>
          <a:p>
            <a:pPr>
              <a:defRPr/>
            </a:pPr>
            <a:endParaRPr lang="en-US"/>
          </a:p>
        </p:txBody>
      </p:sp>
    </p:spTree>
    <p:extLst>
      <p:ext uri="{BB962C8B-B14F-4D97-AF65-F5344CB8AC3E}">
        <p14:creationId xmlns:p14="http://schemas.microsoft.com/office/powerpoint/2010/main" val="5652734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E573D83E-224B-4B3A-A941-AC9F860CDC4C}" type="slidenum">
              <a:rPr lang="en-US" smtClean="0"/>
              <a:t>107</a:t>
            </a:fld>
            <a:endParaRPr lang="en-US" dirty="0"/>
          </a:p>
        </p:txBody>
      </p:sp>
      <p:sp>
        <p:nvSpPr>
          <p:cNvPr id="5" name="Date Placeholder 4"/>
          <p:cNvSpPr>
            <a:spLocks noGrp="1"/>
          </p:cNvSpPr>
          <p:nvPr>
            <p:ph type="dt" idx="11"/>
          </p:nvPr>
        </p:nvSpPr>
        <p:spPr/>
        <p:txBody>
          <a:bodyPr/>
          <a:lstStyle/>
          <a:p>
            <a:pPr>
              <a:defRPr/>
            </a:pPr>
            <a:endParaRPr lang="en-US"/>
          </a:p>
        </p:txBody>
      </p:sp>
    </p:spTree>
    <p:extLst>
      <p:ext uri="{BB962C8B-B14F-4D97-AF65-F5344CB8AC3E}">
        <p14:creationId xmlns:p14="http://schemas.microsoft.com/office/powerpoint/2010/main" val="38371052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E573D83E-224B-4B3A-A941-AC9F860CDC4C}" type="slidenum">
              <a:rPr lang="en-US" smtClean="0"/>
              <a:t>108</a:t>
            </a:fld>
            <a:endParaRPr lang="en-US" dirty="0"/>
          </a:p>
        </p:txBody>
      </p:sp>
      <p:sp>
        <p:nvSpPr>
          <p:cNvPr id="5" name="Date Placeholder 4"/>
          <p:cNvSpPr>
            <a:spLocks noGrp="1"/>
          </p:cNvSpPr>
          <p:nvPr>
            <p:ph type="dt" idx="11"/>
          </p:nvPr>
        </p:nvSpPr>
        <p:spPr/>
        <p:txBody>
          <a:bodyPr/>
          <a:lstStyle/>
          <a:p>
            <a:pPr>
              <a:defRPr/>
            </a:pPr>
            <a:endParaRPr lang="en-US"/>
          </a:p>
        </p:txBody>
      </p:sp>
    </p:spTree>
    <p:extLst>
      <p:ext uri="{BB962C8B-B14F-4D97-AF65-F5344CB8AC3E}">
        <p14:creationId xmlns:p14="http://schemas.microsoft.com/office/powerpoint/2010/main" val="18257510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E573D83E-224B-4B3A-A941-AC9F860CDC4C}" type="slidenum">
              <a:rPr lang="en-US" smtClean="0"/>
              <a:t>109</a:t>
            </a:fld>
            <a:endParaRPr lang="en-US" dirty="0"/>
          </a:p>
        </p:txBody>
      </p:sp>
      <p:sp>
        <p:nvSpPr>
          <p:cNvPr id="5" name="Date Placeholder 4"/>
          <p:cNvSpPr>
            <a:spLocks noGrp="1"/>
          </p:cNvSpPr>
          <p:nvPr>
            <p:ph type="dt" idx="11"/>
          </p:nvPr>
        </p:nvSpPr>
        <p:spPr/>
        <p:txBody>
          <a:bodyPr/>
          <a:lstStyle/>
          <a:p>
            <a:pPr>
              <a:defRPr/>
            </a:pPr>
            <a:endParaRPr lang="en-US"/>
          </a:p>
        </p:txBody>
      </p:sp>
    </p:spTree>
    <p:extLst>
      <p:ext uri="{BB962C8B-B14F-4D97-AF65-F5344CB8AC3E}">
        <p14:creationId xmlns:p14="http://schemas.microsoft.com/office/powerpoint/2010/main" val="514410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73D83E-224B-4B3A-A941-AC9F860CDC4C}" type="slidenum">
              <a:rPr lang="en-US" smtClean="0"/>
              <a:t>29</a:t>
            </a:fld>
            <a:endParaRPr lang="en-US" dirty="0"/>
          </a:p>
        </p:txBody>
      </p:sp>
      <p:sp>
        <p:nvSpPr>
          <p:cNvPr id="5" name="Date Placeholder 4"/>
          <p:cNvSpPr>
            <a:spLocks noGrp="1"/>
          </p:cNvSpPr>
          <p:nvPr>
            <p:ph type="dt" idx="11"/>
          </p:nvPr>
        </p:nvSpPr>
        <p:spPr/>
        <p:txBody>
          <a:bodyPr/>
          <a:lstStyle/>
          <a:p>
            <a:pPr>
              <a:defRPr/>
            </a:pPr>
            <a:endParaRPr lang="en-US" dirty="0"/>
          </a:p>
        </p:txBody>
      </p:sp>
    </p:spTree>
    <p:extLst>
      <p:ext uri="{BB962C8B-B14F-4D97-AF65-F5344CB8AC3E}">
        <p14:creationId xmlns:p14="http://schemas.microsoft.com/office/powerpoint/2010/main" val="29622867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E573D83E-224B-4B3A-A941-AC9F860CDC4C}" type="slidenum">
              <a:rPr lang="en-US" smtClean="0"/>
              <a:t>110</a:t>
            </a:fld>
            <a:endParaRPr lang="en-US" dirty="0"/>
          </a:p>
        </p:txBody>
      </p:sp>
      <p:sp>
        <p:nvSpPr>
          <p:cNvPr id="5" name="Date Placeholder 4"/>
          <p:cNvSpPr>
            <a:spLocks noGrp="1"/>
          </p:cNvSpPr>
          <p:nvPr>
            <p:ph type="dt" idx="11"/>
          </p:nvPr>
        </p:nvSpPr>
        <p:spPr/>
        <p:txBody>
          <a:bodyPr/>
          <a:lstStyle/>
          <a:p>
            <a:pPr>
              <a:defRPr/>
            </a:pPr>
            <a:endParaRPr lang="en-US"/>
          </a:p>
        </p:txBody>
      </p:sp>
    </p:spTree>
    <p:extLst>
      <p:ext uri="{BB962C8B-B14F-4D97-AF65-F5344CB8AC3E}">
        <p14:creationId xmlns:p14="http://schemas.microsoft.com/office/powerpoint/2010/main" val="28796965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E573D83E-224B-4B3A-A941-AC9F860CDC4C}" type="slidenum">
              <a:rPr lang="en-US" smtClean="0"/>
              <a:t>111</a:t>
            </a:fld>
            <a:endParaRPr lang="en-US" dirty="0"/>
          </a:p>
        </p:txBody>
      </p:sp>
      <p:sp>
        <p:nvSpPr>
          <p:cNvPr id="5" name="Date Placeholder 4"/>
          <p:cNvSpPr>
            <a:spLocks noGrp="1"/>
          </p:cNvSpPr>
          <p:nvPr>
            <p:ph type="dt" idx="11"/>
          </p:nvPr>
        </p:nvSpPr>
        <p:spPr/>
        <p:txBody>
          <a:bodyPr/>
          <a:lstStyle/>
          <a:p>
            <a:pPr>
              <a:defRPr/>
            </a:pPr>
            <a:endParaRPr lang="en-US"/>
          </a:p>
        </p:txBody>
      </p:sp>
    </p:spTree>
    <p:extLst>
      <p:ext uri="{BB962C8B-B14F-4D97-AF65-F5344CB8AC3E}">
        <p14:creationId xmlns:p14="http://schemas.microsoft.com/office/powerpoint/2010/main" val="4884101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E573D83E-224B-4B3A-A941-AC9F860CDC4C}" type="slidenum">
              <a:rPr lang="en-US" smtClean="0"/>
              <a:t>112</a:t>
            </a:fld>
            <a:endParaRPr lang="en-US" dirty="0"/>
          </a:p>
        </p:txBody>
      </p:sp>
      <p:sp>
        <p:nvSpPr>
          <p:cNvPr id="5" name="Date Placeholder 4"/>
          <p:cNvSpPr>
            <a:spLocks noGrp="1"/>
          </p:cNvSpPr>
          <p:nvPr>
            <p:ph type="dt" idx="11"/>
          </p:nvPr>
        </p:nvSpPr>
        <p:spPr/>
        <p:txBody>
          <a:bodyPr/>
          <a:lstStyle/>
          <a:p>
            <a:pPr>
              <a:defRPr/>
            </a:pPr>
            <a:endParaRPr lang="en-US"/>
          </a:p>
        </p:txBody>
      </p:sp>
    </p:spTree>
    <p:extLst>
      <p:ext uri="{BB962C8B-B14F-4D97-AF65-F5344CB8AC3E}">
        <p14:creationId xmlns:p14="http://schemas.microsoft.com/office/powerpoint/2010/main" val="39846258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E573D83E-224B-4B3A-A941-AC9F860CDC4C}" type="slidenum">
              <a:rPr lang="en-US" smtClean="0"/>
              <a:t>113</a:t>
            </a:fld>
            <a:endParaRPr lang="en-US" dirty="0"/>
          </a:p>
        </p:txBody>
      </p:sp>
      <p:sp>
        <p:nvSpPr>
          <p:cNvPr id="5" name="Date Placeholder 4"/>
          <p:cNvSpPr>
            <a:spLocks noGrp="1"/>
          </p:cNvSpPr>
          <p:nvPr>
            <p:ph type="dt" idx="11"/>
          </p:nvPr>
        </p:nvSpPr>
        <p:spPr/>
        <p:txBody>
          <a:bodyPr/>
          <a:lstStyle/>
          <a:p>
            <a:pPr>
              <a:defRPr/>
            </a:pPr>
            <a:endParaRPr lang="en-US"/>
          </a:p>
        </p:txBody>
      </p:sp>
    </p:spTree>
    <p:extLst>
      <p:ext uri="{BB962C8B-B14F-4D97-AF65-F5344CB8AC3E}">
        <p14:creationId xmlns:p14="http://schemas.microsoft.com/office/powerpoint/2010/main" val="244808954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E573D83E-224B-4B3A-A941-AC9F860CDC4C}" type="slidenum">
              <a:rPr lang="en-US" smtClean="0"/>
              <a:t>115</a:t>
            </a:fld>
            <a:endParaRPr lang="en-US" dirty="0"/>
          </a:p>
        </p:txBody>
      </p:sp>
      <p:sp>
        <p:nvSpPr>
          <p:cNvPr id="5" name="Date Placeholder 4"/>
          <p:cNvSpPr>
            <a:spLocks noGrp="1"/>
          </p:cNvSpPr>
          <p:nvPr>
            <p:ph type="dt" idx="11"/>
          </p:nvPr>
        </p:nvSpPr>
        <p:spPr/>
        <p:txBody>
          <a:bodyPr/>
          <a:lstStyle/>
          <a:p>
            <a:pPr>
              <a:defRPr/>
            </a:pPr>
            <a:endParaRPr lang="en-US"/>
          </a:p>
        </p:txBody>
      </p:sp>
    </p:spTree>
    <p:extLst>
      <p:ext uri="{BB962C8B-B14F-4D97-AF65-F5344CB8AC3E}">
        <p14:creationId xmlns:p14="http://schemas.microsoft.com/office/powerpoint/2010/main" val="18840930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E573D83E-224B-4B3A-A941-AC9F860CDC4C}" type="slidenum">
              <a:rPr lang="en-US" smtClean="0"/>
              <a:t>116</a:t>
            </a:fld>
            <a:endParaRPr lang="en-US" dirty="0"/>
          </a:p>
        </p:txBody>
      </p:sp>
      <p:sp>
        <p:nvSpPr>
          <p:cNvPr id="5" name="Date Placeholder 4"/>
          <p:cNvSpPr>
            <a:spLocks noGrp="1"/>
          </p:cNvSpPr>
          <p:nvPr>
            <p:ph type="dt" idx="11"/>
          </p:nvPr>
        </p:nvSpPr>
        <p:spPr/>
        <p:txBody>
          <a:bodyPr/>
          <a:lstStyle/>
          <a:p>
            <a:pPr>
              <a:defRPr/>
            </a:pPr>
            <a:endParaRPr lang="en-US"/>
          </a:p>
        </p:txBody>
      </p:sp>
    </p:spTree>
    <p:extLst>
      <p:ext uri="{BB962C8B-B14F-4D97-AF65-F5344CB8AC3E}">
        <p14:creationId xmlns:p14="http://schemas.microsoft.com/office/powerpoint/2010/main" val="35218470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E573D83E-224B-4B3A-A941-AC9F860CDC4C}" type="slidenum">
              <a:rPr lang="en-US" smtClean="0"/>
              <a:t>117</a:t>
            </a:fld>
            <a:endParaRPr lang="en-US" dirty="0"/>
          </a:p>
        </p:txBody>
      </p:sp>
      <p:sp>
        <p:nvSpPr>
          <p:cNvPr id="5" name="Date Placeholder 4"/>
          <p:cNvSpPr>
            <a:spLocks noGrp="1"/>
          </p:cNvSpPr>
          <p:nvPr>
            <p:ph type="dt" idx="11"/>
          </p:nvPr>
        </p:nvSpPr>
        <p:spPr/>
        <p:txBody>
          <a:bodyPr/>
          <a:lstStyle/>
          <a:p>
            <a:pPr>
              <a:defRPr/>
            </a:pPr>
            <a:endParaRPr lang="en-US"/>
          </a:p>
        </p:txBody>
      </p:sp>
    </p:spTree>
    <p:extLst>
      <p:ext uri="{BB962C8B-B14F-4D97-AF65-F5344CB8AC3E}">
        <p14:creationId xmlns:p14="http://schemas.microsoft.com/office/powerpoint/2010/main" val="32040847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E573D83E-224B-4B3A-A941-AC9F860CDC4C}" type="slidenum">
              <a:rPr lang="en-US" smtClean="0"/>
              <a:t>118</a:t>
            </a:fld>
            <a:endParaRPr lang="en-US" dirty="0"/>
          </a:p>
        </p:txBody>
      </p:sp>
      <p:sp>
        <p:nvSpPr>
          <p:cNvPr id="5" name="Date Placeholder 4"/>
          <p:cNvSpPr>
            <a:spLocks noGrp="1"/>
          </p:cNvSpPr>
          <p:nvPr>
            <p:ph type="dt" idx="11"/>
          </p:nvPr>
        </p:nvSpPr>
        <p:spPr/>
        <p:txBody>
          <a:bodyPr/>
          <a:lstStyle/>
          <a:p>
            <a:pPr>
              <a:defRPr/>
            </a:pPr>
            <a:endParaRPr lang="en-US"/>
          </a:p>
        </p:txBody>
      </p:sp>
    </p:spTree>
    <p:extLst>
      <p:ext uri="{BB962C8B-B14F-4D97-AF65-F5344CB8AC3E}">
        <p14:creationId xmlns:p14="http://schemas.microsoft.com/office/powerpoint/2010/main" val="245840894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E573D83E-224B-4B3A-A941-AC9F860CDC4C}" type="slidenum">
              <a:rPr lang="en-US" smtClean="0"/>
              <a:t>119</a:t>
            </a:fld>
            <a:endParaRPr lang="en-US" dirty="0"/>
          </a:p>
        </p:txBody>
      </p:sp>
      <p:sp>
        <p:nvSpPr>
          <p:cNvPr id="5" name="Date Placeholder 4"/>
          <p:cNvSpPr>
            <a:spLocks noGrp="1"/>
          </p:cNvSpPr>
          <p:nvPr>
            <p:ph type="dt" idx="11"/>
          </p:nvPr>
        </p:nvSpPr>
        <p:spPr/>
        <p:txBody>
          <a:bodyPr/>
          <a:lstStyle/>
          <a:p>
            <a:pPr>
              <a:defRPr/>
            </a:pPr>
            <a:endParaRPr lang="en-US"/>
          </a:p>
        </p:txBody>
      </p:sp>
    </p:spTree>
    <p:extLst>
      <p:ext uri="{BB962C8B-B14F-4D97-AF65-F5344CB8AC3E}">
        <p14:creationId xmlns:p14="http://schemas.microsoft.com/office/powerpoint/2010/main" val="31633599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5F8968B-AD88-48BC-80BF-D3D11AECA952}" type="slidenum">
              <a:rPr lang="en-US" smtClean="0"/>
              <a:t>126</a:t>
            </a:fld>
            <a:endParaRPr lang="en-US"/>
          </a:p>
        </p:txBody>
      </p:sp>
    </p:spTree>
    <p:extLst>
      <p:ext uri="{BB962C8B-B14F-4D97-AF65-F5344CB8AC3E}">
        <p14:creationId xmlns:p14="http://schemas.microsoft.com/office/powerpoint/2010/main" val="2696836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73D83E-224B-4B3A-A941-AC9F860CDC4C}" type="slidenum">
              <a:rPr lang="en-US" smtClean="0"/>
              <a:t>30</a:t>
            </a:fld>
            <a:endParaRPr lang="en-US" dirty="0"/>
          </a:p>
        </p:txBody>
      </p:sp>
      <p:sp>
        <p:nvSpPr>
          <p:cNvPr id="5" name="Date Placeholder 4"/>
          <p:cNvSpPr>
            <a:spLocks noGrp="1"/>
          </p:cNvSpPr>
          <p:nvPr>
            <p:ph type="dt" idx="11"/>
          </p:nvPr>
        </p:nvSpPr>
        <p:spPr/>
        <p:txBody>
          <a:bodyPr/>
          <a:lstStyle/>
          <a:p>
            <a:pPr>
              <a:defRPr/>
            </a:pPr>
            <a:endParaRPr lang="en-US" dirty="0"/>
          </a:p>
        </p:txBody>
      </p:sp>
    </p:spTree>
    <p:extLst>
      <p:ext uri="{BB962C8B-B14F-4D97-AF65-F5344CB8AC3E}">
        <p14:creationId xmlns:p14="http://schemas.microsoft.com/office/powerpoint/2010/main" val="27194756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73D83E-224B-4B3A-A941-AC9F860CDC4C}" type="slidenum">
              <a:rPr lang="en-US" smtClean="0"/>
              <a:t>31</a:t>
            </a:fld>
            <a:endParaRPr lang="en-US" dirty="0"/>
          </a:p>
        </p:txBody>
      </p:sp>
      <p:sp>
        <p:nvSpPr>
          <p:cNvPr id="5" name="Date Placeholder 4"/>
          <p:cNvSpPr>
            <a:spLocks noGrp="1"/>
          </p:cNvSpPr>
          <p:nvPr>
            <p:ph type="dt" idx="11"/>
          </p:nvPr>
        </p:nvSpPr>
        <p:spPr/>
        <p:txBody>
          <a:bodyPr/>
          <a:lstStyle/>
          <a:p>
            <a:pPr>
              <a:defRPr/>
            </a:pPr>
            <a:endParaRPr lang="en-US" dirty="0"/>
          </a:p>
        </p:txBody>
      </p:sp>
    </p:spTree>
    <p:extLst>
      <p:ext uri="{BB962C8B-B14F-4D97-AF65-F5344CB8AC3E}">
        <p14:creationId xmlns:p14="http://schemas.microsoft.com/office/powerpoint/2010/main" val="1866744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73D83E-224B-4B3A-A941-AC9F860CDC4C}" type="slidenum">
              <a:rPr lang="en-US" smtClean="0"/>
              <a:t>33</a:t>
            </a:fld>
            <a:endParaRPr lang="en-US" dirty="0"/>
          </a:p>
        </p:txBody>
      </p:sp>
      <p:sp>
        <p:nvSpPr>
          <p:cNvPr id="5" name="Date Placeholder 4"/>
          <p:cNvSpPr>
            <a:spLocks noGrp="1"/>
          </p:cNvSpPr>
          <p:nvPr>
            <p:ph type="dt" idx="11"/>
          </p:nvPr>
        </p:nvSpPr>
        <p:spPr/>
        <p:txBody>
          <a:bodyPr/>
          <a:lstStyle/>
          <a:p>
            <a:pPr>
              <a:defRPr/>
            </a:pPr>
            <a:endParaRPr lang="en-US" dirty="0"/>
          </a:p>
        </p:txBody>
      </p:sp>
    </p:spTree>
    <p:extLst>
      <p:ext uri="{BB962C8B-B14F-4D97-AF65-F5344CB8AC3E}">
        <p14:creationId xmlns:p14="http://schemas.microsoft.com/office/powerpoint/2010/main" val="3278465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73D83E-224B-4B3A-A941-AC9F860CDC4C}" type="slidenum">
              <a:rPr lang="en-US" smtClean="0"/>
              <a:t>34</a:t>
            </a:fld>
            <a:endParaRPr lang="en-US" dirty="0"/>
          </a:p>
        </p:txBody>
      </p:sp>
      <p:sp>
        <p:nvSpPr>
          <p:cNvPr id="5" name="Date Placeholder 4"/>
          <p:cNvSpPr>
            <a:spLocks noGrp="1"/>
          </p:cNvSpPr>
          <p:nvPr>
            <p:ph type="dt" idx="11"/>
          </p:nvPr>
        </p:nvSpPr>
        <p:spPr/>
        <p:txBody>
          <a:bodyPr/>
          <a:lstStyle/>
          <a:p>
            <a:pPr>
              <a:defRPr/>
            </a:pPr>
            <a:endParaRPr lang="en-US" dirty="0"/>
          </a:p>
        </p:txBody>
      </p:sp>
    </p:spTree>
    <p:extLst>
      <p:ext uri="{BB962C8B-B14F-4D97-AF65-F5344CB8AC3E}">
        <p14:creationId xmlns:p14="http://schemas.microsoft.com/office/powerpoint/2010/main" val="8509880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12192000" cy="6858000"/>
          </a:xfrm>
          <a:prstGeom prst="rect">
            <a:avLst/>
          </a:prstGeom>
        </p:spPr>
      </p:pic>
      <p:sp>
        <p:nvSpPr>
          <p:cNvPr id="24" name="Rectangle 23"/>
          <p:cNvSpPr/>
          <p:nvPr userDrawn="1"/>
        </p:nvSpPr>
        <p:spPr>
          <a:xfrm>
            <a:off x="546652" y="0"/>
            <a:ext cx="417444" cy="1868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11179" y="1868556"/>
            <a:ext cx="9967747" cy="2053098"/>
          </a:xfrm>
        </p:spPr>
        <p:txBody>
          <a:bodyPr anchor="b">
            <a:normAutofit/>
          </a:bodyPr>
          <a:lstStyle>
            <a:lvl1pPr algn="l">
              <a:defRPr sz="4400">
                <a:solidFill>
                  <a:srgbClr val="1F448A"/>
                </a:solidFill>
              </a:defRPr>
            </a:lvl1pPr>
          </a:lstStyle>
          <a:p>
            <a:r>
              <a:rPr lang="en-US" dirty="0" smtClean="0"/>
              <a:t>Click to edit Presentation Title</a:t>
            </a:r>
            <a:endParaRPr lang="en-US" dirty="0"/>
          </a:p>
        </p:txBody>
      </p:sp>
      <p:sp>
        <p:nvSpPr>
          <p:cNvPr id="3" name="Subtitle 2"/>
          <p:cNvSpPr>
            <a:spLocks noGrp="1"/>
          </p:cNvSpPr>
          <p:nvPr>
            <p:ph type="subTitle" idx="1" hasCustomPrompt="1"/>
          </p:nvPr>
        </p:nvSpPr>
        <p:spPr>
          <a:xfrm>
            <a:off x="611179" y="4547593"/>
            <a:ext cx="8931173" cy="548640"/>
          </a:xfrm>
        </p:spPr>
        <p:txBody>
          <a:bodyPr>
            <a:normAutofit/>
          </a:bodyPr>
          <a:lstStyle>
            <a:lvl1pPr marL="0" indent="0" algn="l">
              <a:buNone/>
              <a:defRPr sz="2800" b="0">
                <a:solidFill>
                  <a:srgbClr val="1F448A"/>
                </a:solidFill>
                <a:latin typeface="+mj-lt"/>
                <a:ea typeface="Gadug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Presented by</a:t>
            </a:r>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030" y="662896"/>
            <a:ext cx="5860018" cy="1159443"/>
          </a:xfrm>
          <a:prstGeom prst="rect">
            <a:avLst/>
          </a:prstGeom>
        </p:spPr>
      </p:pic>
      <p:sp>
        <p:nvSpPr>
          <p:cNvPr id="23" name="Text Placeholder 22"/>
          <p:cNvSpPr>
            <a:spLocks noGrp="1"/>
          </p:cNvSpPr>
          <p:nvPr>
            <p:ph type="body" sz="quarter" idx="10" hasCustomPrompt="1"/>
          </p:nvPr>
        </p:nvSpPr>
        <p:spPr>
          <a:xfrm>
            <a:off x="611179" y="5791200"/>
            <a:ext cx="7209029" cy="440861"/>
          </a:xfrm>
        </p:spPr>
        <p:txBody>
          <a:bodyPr>
            <a:normAutofit/>
          </a:bodyPr>
          <a:lstStyle>
            <a:lvl1pPr marL="0" indent="0">
              <a:buNone/>
              <a:defRPr sz="2200" b="0">
                <a:solidFill>
                  <a:srgbClr val="6DCCDE"/>
                </a:solidFill>
                <a:latin typeface="+mj-lt"/>
                <a:ea typeface="Gadugi" panose="020B0502040204020203" pitchFamily="34" charset="0"/>
              </a:defRPr>
            </a:lvl1pPr>
          </a:lstStyle>
          <a:p>
            <a:pPr lvl="0"/>
            <a:r>
              <a:rPr lang="en-US" dirty="0" smtClean="0"/>
              <a:t>CLICK TO EDIT DATE</a:t>
            </a:r>
            <a:endParaRPr lang="en-US" dirty="0"/>
          </a:p>
        </p:txBody>
      </p:sp>
      <p:sp>
        <p:nvSpPr>
          <p:cNvPr id="6" name="Text Placeholder 5"/>
          <p:cNvSpPr>
            <a:spLocks noGrp="1"/>
          </p:cNvSpPr>
          <p:nvPr>
            <p:ph type="body" sz="quarter" idx="11" hasCustomPrompt="1"/>
          </p:nvPr>
        </p:nvSpPr>
        <p:spPr>
          <a:xfrm>
            <a:off x="611179" y="5361648"/>
            <a:ext cx="7209029" cy="429552"/>
          </a:xfrm>
        </p:spPr>
        <p:txBody>
          <a:bodyPr vert="horz" lIns="91440" tIns="45720" rIns="91440" bIns="45720" rtlCol="0">
            <a:normAutofit/>
          </a:bodyPr>
          <a:lstStyle>
            <a:lvl1pPr>
              <a:defRPr lang="en-US" sz="2200" b="0" dirty="0">
                <a:solidFill>
                  <a:srgbClr val="6DCCDE"/>
                </a:solidFill>
              </a:defRPr>
            </a:lvl1pPr>
          </a:lstStyle>
          <a:p>
            <a:pPr lvl="0"/>
            <a:r>
              <a:rPr lang="en-US" dirty="0" smtClean="0"/>
              <a:t>CLICK TO EDIT LOCATION</a:t>
            </a:r>
            <a:endParaRPr lang="en-US" dirty="0"/>
          </a:p>
        </p:txBody>
      </p:sp>
    </p:spTree>
    <p:extLst>
      <p:ext uri="{BB962C8B-B14F-4D97-AF65-F5344CB8AC3E}">
        <p14:creationId xmlns:p14="http://schemas.microsoft.com/office/powerpoint/2010/main" val="3691790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Rectangle 7"/>
          <p:cNvSpPr/>
          <p:nvPr userDrawn="1"/>
        </p:nvSpPr>
        <p:spPr>
          <a:xfrm>
            <a:off x="543208" y="0"/>
            <a:ext cx="307818" cy="13761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3356"/>
            <a:ext cx="7236823" cy="559625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9" name="Text Placeholder 3"/>
          <p:cNvSpPr>
            <a:spLocks noGrp="1"/>
          </p:cNvSpPr>
          <p:nvPr>
            <p:ph type="body" sz="half" idx="2" hasCustomPrompt="1"/>
          </p:nvPr>
        </p:nvSpPr>
        <p:spPr>
          <a:xfrm>
            <a:off x="7620000" y="3029617"/>
            <a:ext cx="4180114" cy="2569995"/>
          </a:xfrm>
        </p:spPr>
        <p:txBody>
          <a:bodyPr tIns="91440" anchor="t" anchorCtr="0">
            <a:normAutofit/>
          </a:bodyPr>
          <a:lstStyle>
            <a:lvl1pPr marL="0" indent="0">
              <a:lnSpc>
                <a:spcPct val="100000"/>
              </a:lnSpc>
              <a:spcBef>
                <a:spcPts val="0"/>
              </a:spcBef>
              <a:spcAft>
                <a:spcPts val="600"/>
              </a:spcAft>
              <a:buNone/>
              <a:defRPr sz="24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text</a:t>
            </a:r>
          </a:p>
        </p:txBody>
      </p:sp>
      <p:sp>
        <p:nvSpPr>
          <p:cNvPr id="10" name="Text Placeholder 3"/>
          <p:cNvSpPr>
            <a:spLocks noGrp="1"/>
          </p:cNvSpPr>
          <p:nvPr>
            <p:ph type="body" sz="half" idx="13" hasCustomPrompt="1"/>
          </p:nvPr>
        </p:nvSpPr>
        <p:spPr>
          <a:xfrm>
            <a:off x="7620000" y="2602965"/>
            <a:ext cx="4180114" cy="426652"/>
          </a:xfrm>
        </p:spPr>
        <p:txBody>
          <a:bodyPr bIns="0" anchor="b" anchorCtr="0">
            <a:normAutofit/>
          </a:bodyPr>
          <a:lstStyle>
            <a:lvl1pPr marL="0" indent="0">
              <a:buNone/>
              <a:defRPr sz="2400" b="1">
                <a:solidFill>
                  <a:srgbClr val="1F448A"/>
                </a:solidFill>
                <a:latin typeface="Palatino Linotype" panose="0204050205050503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title text</a:t>
            </a:r>
          </a:p>
        </p:txBody>
      </p:sp>
      <p:sp>
        <p:nvSpPr>
          <p:cNvPr id="11" name="Slide Number Placeholder 5"/>
          <p:cNvSpPr>
            <a:spLocks noGrp="1"/>
          </p:cNvSpPr>
          <p:nvPr>
            <p:ph type="sldNum" sz="quarter" idx="4"/>
          </p:nvPr>
        </p:nvSpPr>
        <p:spPr>
          <a:xfrm>
            <a:off x="11490249" y="6346652"/>
            <a:ext cx="511629" cy="365125"/>
          </a:xfrm>
          <a:prstGeom prst="rect">
            <a:avLst/>
          </a:prstGeom>
        </p:spPr>
        <p:txBody>
          <a:bodyPr/>
          <a:lstStyle>
            <a:lvl1pPr algn="r">
              <a:defRPr sz="1600">
                <a:solidFill>
                  <a:srgbClr val="1F448A"/>
                </a:solidFill>
                <a:latin typeface="+mj-lt"/>
              </a:defRPr>
            </a:lvl1pPr>
          </a:lstStyle>
          <a:p>
            <a:fld id="{4500CA50-DFF2-4B51-82DD-96628A93A367}" type="slidenum">
              <a:rPr lang="en-US" smtClean="0"/>
              <a:pPr/>
              <a:t>‹#›</a:t>
            </a:fld>
            <a:endParaRPr lang="en-US" dirty="0"/>
          </a:p>
        </p:txBody>
      </p:sp>
    </p:spTree>
    <p:extLst>
      <p:ext uri="{BB962C8B-B14F-4D97-AF65-F5344CB8AC3E}">
        <p14:creationId xmlns:p14="http://schemas.microsoft.com/office/powerpoint/2010/main" val="1803497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keaway and Picture">
    <p:spTree>
      <p:nvGrpSpPr>
        <p:cNvPr id="1" name=""/>
        <p:cNvGrpSpPr/>
        <p:nvPr/>
      </p:nvGrpSpPr>
      <p:grpSpPr>
        <a:xfrm>
          <a:off x="0" y="0"/>
          <a:ext cx="0" cy="0"/>
          <a:chOff x="0" y="0"/>
          <a:chExt cx="0" cy="0"/>
        </a:xfrm>
      </p:grpSpPr>
      <p:sp>
        <p:nvSpPr>
          <p:cNvPr id="8" name="Rectangle 7"/>
          <p:cNvSpPr/>
          <p:nvPr userDrawn="1"/>
        </p:nvSpPr>
        <p:spPr>
          <a:xfrm>
            <a:off x="543208" y="0"/>
            <a:ext cx="307818" cy="13761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hasCustomPrompt="1"/>
          </p:nvPr>
        </p:nvSpPr>
        <p:spPr>
          <a:xfrm>
            <a:off x="543209" y="118665"/>
            <a:ext cx="5857592" cy="1019528"/>
          </a:xfrm>
        </p:spPr>
        <p:txBody>
          <a:bodyPr vert="horz" anchor="b" anchorCtr="0">
            <a:normAutofit/>
          </a:bodyPr>
          <a:lstStyle>
            <a:lvl1pPr>
              <a:defRPr sz="3600"/>
            </a:lvl1pPr>
          </a:lstStyle>
          <a:p>
            <a:r>
              <a:rPr lang="en-US" dirty="0" smtClean="0"/>
              <a:t>Click to edit Header</a:t>
            </a:r>
            <a:endParaRPr lang="en-US" dirty="0"/>
          </a:p>
        </p:txBody>
      </p:sp>
      <p:sp>
        <p:nvSpPr>
          <p:cNvPr id="3" name="Vertical Text Placeholder 2"/>
          <p:cNvSpPr>
            <a:spLocks noGrp="1"/>
          </p:cNvSpPr>
          <p:nvPr>
            <p:ph type="body" orient="vert" idx="1"/>
          </p:nvPr>
        </p:nvSpPr>
        <p:spPr>
          <a:xfrm>
            <a:off x="543208" y="1256858"/>
            <a:ext cx="11115392" cy="2238817"/>
          </a:xfrm>
        </p:spPr>
        <p:txBody>
          <a:bodyPr vert="horz"/>
          <a:lstStyle>
            <a:lvl1pPr>
              <a:defRPr>
                <a:solidFill>
                  <a:srgbClr val="404040"/>
                </a:solidFill>
              </a:defRPr>
            </a:lvl1pPr>
            <a:lvl2pPr marL="800100" indent="-342900">
              <a:buFont typeface="Wingdings" panose="05000000000000000000" pitchFamily="2" charset="2"/>
              <a:buChar char="§"/>
              <a:defRPr>
                <a:solidFill>
                  <a:srgbClr val="404040"/>
                </a:solidFill>
              </a:defRPr>
            </a:lvl2pPr>
            <a:lvl3pPr marL="1257300" indent="-342900">
              <a:buFont typeface="Wingdings" panose="05000000000000000000" pitchFamily="2" charset="2"/>
              <a:buChar char="§"/>
              <a:defRPr>
                <a:solidFill>
                  <a:srgbClr val="404040"/>
                </a:solidFill>
              </a:defRPr>
            </a:lvl3pPr>
            <a:lvl4pPr marL="1657350" indent="-285750">
              <a:buFont typeface="Wingdings" panose="05000000000000000000" pitchFamily="2" charset="2"/>
              <a:buChar char="§"/>
              <a:defRPr>
                <a:solidFill>
                  <a:srgbClr val="404040"/>
                </a:solidFill>
              </a:defRPr>
            </a:lvl4pPr>
            <a:lvl5pPr marL="2114550" indent="-285750">
              <a:buFont typeface="Wingdings" panose="05000000000000000000" pitchFamily="2" charset="2"/>
              <a:buChar char="§"/>
              <a:defRPr>
                <a:solidFill>
                  <a:srgbClr val="40404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7" name="Straight Connector 6"/>
          <p:cNvCxnSpPr/>
          <p:nvPr userDrawn="1"/>
        </p:nvCxnSpPr>
        <p:spPr>
          <a:xfrm>
            <a:off x="0" y="1156860"/>
            <a:ext cx="5183188" cy="0"/>
          </a:xfrm>
          <a:prstGeom prst="line">
            <a:avLst/>
          </a:prstGeom>
          <a:ln w="38100">
            <a:solidFill>
              <a:srgbClr val="6DCCDE"/>
            </a:solidFill>
          </a:ln>
        </p:spPr>
        <p:style>
          <a:lnRef idx="1">
            <a:schemeClr val="accent1"/>
          </a:lnRef>
          <a:fillRef idx="0">
            <a:schemeClr val="accent1"/>
          </a:fillRef>
          <a:effectRef idx="0">
            <a:schemeClr val="accent1"/>
          </a:effectRef>
          <a:fontRef idx="minor">
            <a:schemeClr val="tx1"/>
          </a:fontRef>
        </p:style>
      </p:cxnSp>
      <p:sp>
        <p:nvSpPr>
          <p:cNvPr id="11" name="Picture Placeholder 10"/>
          <p:cNvSpPr>
            <a:spLocks noGrp="1"/>
          </p:cNvSpPr>
          <p:nvPr>
            <p:ph type="pic" sz="quarter" idx="10"/>
          </p:nvPr>
        </p:nvSpPr>
        <p:spPr>
          <a:xfrm>
            <a:off x="1181100" y="3614340"/>
            <a:ext cx="11010900" cy="2519760"/>
          </a:xfrm>
        </p:spPr>
        <p:txBody>
          <a:bodyPr/>
          <a:lstStyle/>
          <a:p>
            <a:r>
              <a:rPr lang="en-US" smtClean="0"/>
              <a:t>Click icon to add picture</a:t>
            </a:r>
            <a:endParaRPr lang="en-US"/>
          </a:p>
        </p:txBody>
      </p:sp>
      <p:sp>
        <p:nvSpPr>
          <p:cNvPr id="10" name="Slide Number Placeholder 5"/>
          <p:cNvSpPr>
            <a:spLocks noGrp="1"/>
          </p:cNvSpPr>
          <p:nvPr>
            <p:ph type="sldNum" sz="quarter" idx="4"/>
          </p:nvPr>
        </p:nvSpPr>
        <p:spPr>
          <a:xfrm>
            <a:off x="11490249" y="6346652"/>
            <a:ext cx="511629" cy="365125"/>
          </a:xfrm>
          <a:prstGeom prst="rect">
            <a:avLst/>
          </a:prstGeom>
        </p:spPr>
        <p:txBody>
          <a:bodyPr/>
          <a:lstStyle>
            <a:lvl1pPr algn="r">
              <a:defRPr sz="1600">
                <a:solidFill>
                  <a:srgbClr val="1F448A"/>
                </a:solidFill>
                <a:latin typeface="+mj-lt"/>
              </a:defRPr>
            </a:lvl1pPr>
          </a:lstStyle>
          <a:p>
            <a:fld id="{4500CA50-DFF2-4B51-82DD-96628A93A367}" type="slidenum">
              <a:rPr lang="en-US" smtClean="0"/>
              <a:pPr/>
              <a:t>‹#›</a:t>
            </a:fld>
            <a:endParaRPr lang="en-US" dirty="0"/>
          </a:p>
        </p:txBody>
      </p:sp>
    </p:spTree>
    <p:extLst>
      <p:ext uri="{BB962C8B-B14F-4D97-AF65-F5344CB8AC3E}">
        <p14:creationId xmlns:p14="http://schemas.microsoft.com/office/powerpoint/2010/main" val="15741151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ection Header">
    <p:spTree>
      <p:nvGrpSpPr>
        <p:cNvPr id="1" name=""/>
        <p:cNvGrpSpPr/>
        <p:nvPr/>
      </p:nvGrpSpPr>
      <p:grpSpPr>
        <a:xfrm>
          <a:off x="0" y="0"/>
          <a:ext cx="0" cy="0"/>
          <a:chOff x="0" y="0"/>
          <a:chExt cx="0" cy="0"/>
        </a:xfrm>
      </p:grpSpPr>
      <p:pic>
        <p:nvPicPr>
          <p:cNvPr id="3" name="Picture 8"/>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78" y="1"/>
            <a:ext cx="12190645"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6"/>
          <p:cNvSpPr/>
          <p:nvPr/>
        </p:nvSpPr>
        <p:spPr>
          <a:xfrm>
            <a:off x="-4233" y="2133600"/>
            <a:ext cx="12192000" cy="2590800"/>
          </a:xfrm>
          <a:prstGeom prst="rect">
            <a:avLst/>
          </a:prstGeom>
          <a:solidFill>
            <a:srgbClr val="1F448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2" name="Title 1"/>
          <p:cNvSpPr>
            <a:spLocks noGrp="1"/>
          </p:cNvSpPr>
          <p:nvPr>
            <p:ph type="title"/>
          </p:nvPr>
        </p:nvSpPr>
        <p:spPr>
          <a:xfrm>
            <a:off x="595085" y="2209800"/>
            <a:ext cx="10987315" cy="2438400"/>
          </a:xfrm>
        </p:spPr>
        <p:txBody>
          <a:bodyPr/>
          <a:lstStyle>
            <a:lvl1pPr algn="ctr">
              <a:defRPr sz="4000" b="1" cap="none">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234087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ttorney Bio Layout">
    <p:spTree>
      <p:nvGrpSpPr>
        <p:cNvPr id="1" name=""/>
        <p:cNvGrpSpPr/>
        <p:nvPr/>
      </p:nvGrpSpPr>
      <p:grpSpPr>
        <a:xfrm>
          <a:off x="0" y="0"/>
          <a:ext cx="0" cy="0"/>
          <a:chOff x="0" y="0"/>
          <a:chExt cx="0" cy="0"/>
        </a:xfrm>
      </p:grpSpPr>
      <p:sp>
        <p:nvSpPr>
          <p:cNvPr id="4" name="Text Placeholder 5"/>
          <p:cNvSpPr>
            <a:spLocks noGrp="1"/>
          </p:cNvSpPr>
          <p:nvPr>
            <p:ph type="body" sz="quarter" idx="10" hasCustomPrompt="1"/>
          </p:nvPr>
        </p:nvSpPr>
        <p:spPr>
          <a:xfrm>
            <a:off x="864705" y="1393630"/>
            <a:ext cx="5832186" cy="638275"/>
          </a:xfrm>
        </p:spPr>
        <p:txBody>
          <a:bodyPr>
            <a:noAutofit/>
          </a:bodyPr>
          <a:lstStyle>
            <a:lvl1pPr marL="0" indent="0">
              <a:buNone/>
              <a:defRPr sz="3200" b="1" baseline="0">
                <a:solidFill>
                  <a:srgbClr val="1F448A"/>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Attorney Name</a:t>
            </a:r>
            <a:endParaRPr lang="en-US" dirty="0"/>
          </a:p>
        </p:txBody>
      </p:sp>
      <p:sp>
        <p:nvSpPr>
          <p:cNvPr id="5" name="Text Placeholder 7"/>
          <p:cNvSpPr>
            <a:spLocks noGrp="1"/>
          </p:cNvSpPr>
          <p:nvPr>
            <p:ph type="body" sz="quarter" idx="11" hasCustomPrompt="1"/>
          </p:nvPr>
        </p:nvSpPr>
        <p:spPr>
          <a:xfrm>
            <a:off x="864705" y="4416311"/>
            <a:ext cx="5832186" cy="1239311"/>
          </a:xfrm>
        </p:spPr>
        <p:txBody>
          <a:bodyPr>
            <a:normAutofit/>
          </a:bodyPr>
          <a:lstStyle>
            <a:lvl1pPr marL="0" indent="0">
              <a:lnSpc>
                <a:spcPct val="100000"/>
              </a:lnSpc>
              <a:spcBef>
                <a:spcPts val="0"/>
              </a:spcBef>
              <a:spcAft>
                <a:spcPts val="0"/>
              </a:spcAft>
              <a:buNone/>
              <a:defRPr sz="2000">
                <a:solidFill>
                  <a:srgbClr val="40404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text</a:t>
            </a:r>
            <a:endParaRPr lang="en-US" dirty="0"/>
          </a:p>
        </p:txBody>
      </p:sp>
      <p:sp>
        <p:nvSpPr>
          <p:cNvPr id="8" name="Text Placeholder 13"/>
          <p:cNvSpPr>
            <a:spLocks noGrp="1"/>
          </p:cNvSpPr>
          <p:nvPr>
            <p:ph type="body" sz="quarter" idx="14" hasCustomPrompt="1"/>
          </p:nvPr>
        </p:nvSpPr>
        <p:spPr>
          <a:xfrm>
            <a:off x="864705" y="4056225"/>
            <a:ext cx="5832186" cy="360086"/>
          </a:xfrm>
        </p:spPr>
        <p:txBody>
          <a:bodyPr bIns="0" anchor="b" anchorCtr="0">
            <a:normAutofit/>
          </a:bodyPr>
          <a:lstStyle>
            <a:lvl1pPr marL="0" indent="0">
              <a:buNone/>
              <a:defRPr sz="2400" b="0" baseline="0">
                <a:solidFill>
                  <a:srgbClr val="1F448A"/>
                </a:solidFill>
              </a:defRPr>
            </a:lvl1pPr>
          </a:lstStyle>
          <a:p>
            <a:pPr lvl="0"/>
            <a:r>
              <a:rPr lang="en-US" dirty="0" smtClean="0"/>
              <a:t>CLICK TO EDIT</a:t>
            </a:r>
            <a:endParaRPr lang="en-US" dirty="0"/>
          </a:p>
        </p:txBody>
      </p:sp>
      <p:sp>
        <p:nvSpPr>
          <p:cNvPr id="9" name="Picture Placeholder 17"/>
          <p:cNvSpPr>
            <a:spLocks noGrp="1"/>
          </p:cNvSpPr>
          <p:nvPr>
            <p:ph type="pic" sz="quarter" idx="15"/>
          </p:nvPr>
        </p:nvSpPr>
        <p:spPr>
          <a:xfrm>
            <a:off x="7689668" y="923294"/>
            <a:ext cx="3349120" cy="2926020"/>
          </a:xfrm>
        </p:spPr>
        <p:txBody>
          <a:bodyPr/>
          <a:lstStyle/>
          <a:p>
            <a:r>
              <a:rPr lang="en-US" smtClean="0"/>
              <a:t>Click icon to add picture</a:t>
            </a:r>
            <a:endParaRPr lang="en-US"/>
          </a:p>
        </p:txBody>
      </p:sp>
      <p:sp>
        <p:nvSpPr>
          <p:cNvPr id="10" name="Text Placeholder 19"/>
          <p:cNvSpPr>
            <a:spLocks noGrp="1"/>
          </p:cNvSpPr>
          <p:nvPr>
            <p:ph type="body" sz="quarter" idx="16" hasCustomPrompt="1"/>
          </p:nvPr>
        </p:nvSpPr>
        <p:spPr>
          <a:xfrm>
            <a:off x="7689668" y="4416311"/>
            <a:ext cx="3800581" cy="1239837"/>
          </a:xfrm>
        </p:spPr>
        <p:txBody>
          <a:bodyPr vert="horz" lIns="91440" tIns="45720" rIns="91440" bIns="45720" rtlCol="0">
            <a:normAutofit/>
          </a:bodyPr>
          <a:lstStyle>
            <a:lvl1pPr marL="228600" indent="-228600">
              <a:lnSpc>
                <a:spcPct val="100000"/>
              </a:lnSpc>
              <a:spcBef>
                <a:spcPts val="0"/>
              </a:spcBef>
              <a:spcAft>
                <a:spcPts val="0"/>
              </a:spcAft>
              <a:buNone/>
              <a:defRPr lang="en-US" sz="2000" smtClean="0">
                <a:solidFill>
                  <a:srgbClr val="404040"/>
                </a:solidFill>
              </a:defRPr>
            </a:lvl1pPr>
            <a:lvl2pPr>
              <a:defRPr lang="en-US" smtClean="0"/>
            </a:lvl2pPr>
            <a:lvl3pPr>
              <a:defRPr lang="en-US" smtClean="0"/>
            </a:lvl3pPr>
            <a:lvl4pPr>
              <a:defRPr lang="en-US" smtClean="0"/>
            </a:lvl4pPr>
            <a:lvl5pPr>
              <a:defRPr lang="en-US"/>
            </a:lvl5pPr>
          </a:lstStyle>
          <a:p>
            <a:pPr marL="0" lvl="0" indent="0"/>
            <a:r>
              <a:rPr lang="en-US" dirty="0" smtClean="0"/>
              <a:t>Click to edit text</a:t>
            </a:r>
            <a:endParaRPr lang="en-US" dirty="0"/>
          </a:p>
        </p:txBody>
      </p:sp>
      <p:sp>
        <p:nvSpPr>
          <p:cNvPr id="11" name="Text Placeholder 13"/>
          <p:cNvSpPr>
            <a:spLocks noGrp="1"/>
          </p:cNvSpPr>
          <p:nvPr>
            <p:ph type="body" sz="quarter" idx="17" hasCustomPrompt="1"/>
          </p:nvPr>
        </p:nvSpPr>
        <p:spPr>
          <a:xfrm>
            <a:off x="7689668" y="4042232"/>
            <a:ext cx="3800581" cy="374079"/>
          </a:xfrm>
        </p:spPr>
        <p:txBody>
          <a:bodyPr bIns="0" anchor="b" anchorCtr="0">
            <a:normAutofit/>
          </a:bodyPr>
          <a:lstStyle>
            <a:lvl1pPr marL="0" indent="0">
              <a:buNone/>
              <a:defRPr sz="2400" b="0" baseline="0">
                <a:solidFill>
                  <a:srgbClr val="1F448A"/>
                </a:solidFill>
              </a:defRPr>
            </a:lvl1pPr>
          </a:lstStyle>
          <a:p>
            <a:pPr lvl="0"/>
            <a:r>
              <a:rPr lang="en-US" dirty="0" smtClean="0"/>
              <a:t>CLICK TO EDIT</a:t>
            </a:r>
            <a:endParaRPr lang="en-US" dirty="0"/>
          </a:p>
        </p:txBody>
      </p:sp>
      <p:sp>
        <p:nvSpPr>
          <p:cNvPr id="13" name="Slide Number Placeholder 5"/>
          <p:cNvSpPr>
            <a:spLocks noGrp="1"/>
          </p:cNvSpPr>
          <p:nvPr>
            <p:ph type="sldNum" sz="quarter" idx="4"/>
          </p:nvPr>
        </p:nvSpPr>
        <p:spPr>
          <a:xfrm>
            <a:off x="11490249" y="6346652"/>
            <a:ext cx="511629" cy="365125"/>
          </a:xfrm>
          <a:prstGeom prst="rect">
            <a:avLst/>
          </a:prstGeom>
        </p:spPr>
        <p:txBody>
          <a:bodyPr/>
          <a:lstStyle>
            <a:lvl1pPr algn="r">
              <a:defRPr sz="1600">
                <a:solidFill>
                  <a:srgbClr val="1F448A"/>
                </a:solidFill>
                <a:latin typeface="+mj-lt"/>
              </a:defRPr>
            </a:lvl1pPr>
          </a:lstStyle>
          <a:p>
            <a:fld id="{4500CA50-DFF2-4B51-82DD-96628A93A367}" type="slidenum">
              <a:rPr lang="en-US" smtClean="0"/>
              <a:pPr/>
              <a:t>‹#›</a:t>
            </a:fld>
            <a:endParaRPr lang="en-US" dirty="0"/>
          </a:p>
        </p:txBody>
      </p:sp>
      <p:sp>
        <p:nvSpPr>
          <p:cNvPr id="14" name="Title 1"/>
          <p:cNvSpPr>
            <a:spLocks noGrp="1"/>
          </p:cNvSpPr>
          <p:nvPr>
            <p:ph type="title" hasCustomPrompt="1"/>
          </p:nvPr>
        </p:nvSpPr>
        <p:spPr>
          <a:xfrm>
            <a:off x="864705" y="0"/>
            <a:ext cx="5832186" cy="1255739"/>
          </a:xfrm>
        </p:spPr>
        <p:txBody>
          <a:bodyPr>
            <a:normAutofit/>
          </a:bodyPr>
          <a:lstStyle>
            <a:lvl1pPr>
              <a:defRPr sz="3200" baseline="0"/>
            </a:lvl1pPr>
          </a:lstStyle>
          <a:p>
            <a:r>
              <a:rPr lang="en-US" dirty="0" smtClean="0"/>
              <a:t>Click to edit Header</a:t>
            </a:r>
            <a:endParaRPr lang="en-US" dirty="0"/>
          </a:p>
        </p:txBody>
      </p:sp>
      <p:sp>
        <p:nvSpPr>
          <p:cNvPr id="16" name="Text Placeholder 13"/>
          <p:cNvSpPr>
            <a:spLocks noGrp="1"/>
          </p:cNvSpPr>
          <p:nvPr>
            <p:ph type="body" sz="quarter" idx="18" hasCustomPrompt="1"/>
          </p:nvPr>
        </p:nvSpPr>
        <p:spPr>
          <a:xfrm>
            <a:off x="864705" y="2386304"/>
            <a:ext cx="5832186" cy="360086"/>
          </a:xfrm>
        </p:spPr>
        <p:txBody>
          <a:bodyPr bIns="0" anchor="b" anchorCtr="0">
            <a:normAutofit/>
          </a:bodyPr>
          <a:lstStyle>
            <a:lvl1pPr marL="0" indent="0">
              <a:buNone/>
              <a:defRPr sz="2400" b="0" baseline="0">
                <a:solidFill>
                  <a:srgbClr val="1F448A"/>
                </a:solidFill>
              </a:defRPr>
            </a:lvl1pPr>
          </a:lstStyle>
          <a:p>
            <a:pPr lvl="0"/>
            <a:r>
              <a:rPr lang="en-US" dirty="0" smtClean="0"/>
              <a:t>CLICK TO EDIT</a:t>
            </a:r>
            <a:endParaRPr lang="en-US" dirty="0"/>
          </a:p>
        </p:txBody>
      </p:sp>
      <p:sp>
        <p:nvSpPr>
          <p:cNvPr id="17" name="Text Placeholder 7"/>
          <p:cNvSpPr>
            <a:spLocks noGrp="1"/>
          </p:cNvSpPr>
          <p:nvPr>
            <p:ph type="body" sz="quarter" idx="19" hasCustomPrompt="1"/>
          </p:nvPr>
        </p:nvSpPr>
        <p:spPr>
          <a:xfrm>
            <a:off x="864705" y="2746390"/>
            <a:ext cx="5832186" cy="1239311"/>
          </a:xfrm>
        </p:spPr>
        <p:txBody>
          <a:bodyPr>
            <a:normAutofit/>
          </a:bodyPr>
          <a:lstStyle>
            <a:lvl1pPr marL="0" indent="0">
              <a:lnSpc>
                <a:spcPct val="100000"/>
              </a:lnSpc>
              <a:spcBef>
                <a:spcPts val="0"/>
              </a:spcBef>
              <a:spcAft>
                <a:spcPts val="0"/>
              </a:spcAft>
              <a:buNone/>
              <a:defRPr sz="2000">
                <a:solidFill>
                  <a:srgbClr val="40404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text</a:t>
            </a:r>
            <a:endParaRPr lang="en-US" dirty="0"/>
          </a:p>
        </p:txBody>
      </p:sp>
    </p:spTree>
    <p:extLst>
      <p:ext uri="{BB962C8B-B14F-4D97-AF65-F5344CB8AC3E}">
        <p14:creationId xmlns:p14="http://schemas.microsoft.com/office/powerpoint/2010/main" val="3095920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lnSpc>
                <a:spcPct val="100000"/>
              </a:lnSpc>
              <a:defRPr>
                <a:solidFill>
                  <a:srgbClr val="404040"/>
                </a:solidFill>
              </a:defRPr>
            </a:lvl1pPr>
            <a:lvl2pPr marL="800100" indent="-342900">
              <a:lnSpc>
                <a:spcPct val="100000"/>
              </a:lnSpc>
              <a:buFont typeface="Wingdings" panose="05000000000000000000" pitchFamily="2" charset="2"/>
              <a:buChar char="§"/>
              <a:defRPr>
                <a:solidFill>
                  <a:srgbClr val="404040"/>
                </a:solidFill>
              </a:defRPr>
            </a:lvl2pPr>
            <a:lvl3pPr marL="1257300" indent="-342900">
              <a:lnSpc>
                <a:spcPct val="100000"/>
              </a:lnSpc>
              <a:buFont typeface="Wingdings" panose="05000000000000000000" pitchFamily="2" charset="2"/>
              <a:buChar char="§"/>
              <a:defRPr>
                <a:solidFill>
                  <a:srgbClr val="404040"/>
                </a:solidFill>
              </a:defRPr>
            </a:lvl3pPr>
            <a:lvl4pPr marL="1657350" indent="-285750">
              <a:lnSpc>
                <a:spcPct val="100000"/>
              </a:lnSpc>
              <a:buFont typeface="Wingdings" panose="05000000000000000000" pitchFamily="2" charset="2"/>
              <a:buChar char="§"/>
              <a:defRPr>
                <a:solidFill>
                  <a:srgbClr val="404040"/>
                </a:solidFill>
              </a:defRPr>
            </a:lvl4pPr>
            <a:lvl5pPr marL="2114550" indent="-285750">
              <a:lnSpc>
                <a:spcPct val="100000"/>
              </a:lnSpc>
              <a:buFont typeface="Wingdings" panose="05000000000000000000" pitchFamily="2" charset="2"/>
              <a:buChar char="§"/>
              <a:defRPr>
                <a:solidFill>
                  <a:srgbClr val="404040"/>
                </a:solidFill>
              </a:defRPr>
            </a:lvl5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1"/>
          <p:cNvSpPr>
            <a:spLocks noGrp="1"/>
          </p:cNvSpPr>
          <p:nvPr>
            <p:ph type="title" hasCustomPrompt="1"/>
          </p:nvPr>
        </p:nvSpPr>
        <p:spPr>
          <a:xfrm>
            <a:off x="864705" y="0"/>
            <a:ext cx="10489094" cy="1255739"/>
          </a:xfrm>
        </p:spPr>
        <p:txBody>
          <a:bodyPr>
            <a:normAutofit/>
          </a:bodyPr>
          <a:lstStyle>
            <a:lvl1pPr>
              <a:defRPr sz="3600"/>
            </a:lvl1pPr>
          </a:lstStyle>
          <a:p>
            <a:r>
              <a:rPr lang="en-US" dirty="0" smtClean="0"/>
              <a:t>Click to edit Header</a:t>
            </a:r>
            <a:endParaRPr lang="en-US" dirty="0"/>
          </a:p>
        </p:txBody>
      </p:sp>
      <p:sp>
        <p:nvSpPr>
          <p:cNvPr id="8" name="Slide Number Placeholder 5"/>
          <p:cNvSpPr>
            <a:spLocks noGrp="1"/>
          </p:cNvSpPr>
          <p:nvPr>
            <p:ph type="sldNum" sz="quarter" idx="4"/>
          </p:nvPr>
        </p:nvSpPr>
        <p:spPr>
          <a:xfrm>
            <a:off x="11490249" y="6346652"/>
            <a:ext cx="511629" cy="365125"/>
          </a:xfrm>
          <a:prstGeom prst="rect">
            <a:avLst/>
          </a:prstGeom>
        </p:spPr>
        <p:txBody>
          <a:bodyPr/>
          <a:lstStyle>
            <a:lvl1pPr algn="r">
              <a:defRPr sz="1600">
                <a:solidFill>
                  <a:srgbClr val="1F448A"/>
                </a:solidFill>
                <a:latin typeface="+mj-lt"/>
              </a:defRPr>
            </a:lvl1pPr>
          </a:lstStyle>
          <a:p>
            <a:fld id="{4500CA50-DFF2-4B51-82DD-96628A93A367}" type="slidenum">
              <a:rPr lang="en-US" smtClean="0"/>
              <a:pPr/>
              <a:t>‹#›</a:t>
            </a:fld>
            <a:endParaRPr lang="en-US" dirty="0"/>
          </a:p>
        </p:txBody>
      </p:sp>
    </p:spTree>
    <p:extLst>
      <p:ext uri="{BB962C8B-B14F-4D97-AF65-F5344CB8AC3E}">
        <p14:creationId xmlns:p14="http://schemas.microsoft.com/office/powerpoint/2010/main" val="3462443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600"/>
            </a:lvl1pPr>
          </a:lstStyle>
          <a:p>
            <a:r>
              <a:rPr lang="en-US" dirty="0" smtClean="0"/>
              <a:t>Click to edit Header</a:t>
            </a:r>
            <a:endParaRPr lang="en-US" dirty="0"/>
          </a:p>
        </p:txBody>
      </p:sp>
      <p:sp>
        <p:nvSpPr>
          <p:cNvPr id="8" name="Content Placeholder 2"/>
          <p:cNvSpPr>
            <a:spLocks noGrp="1"/>
          </p:cNvSpPr>
          <p:nvPr>
            <p:ph idx="13" hasCustomPrompt="1"/>
          </p:nvPr>
        </p:nvSpPr>
        <p:spPr>
          <a:xfrm>
            <a:off x="864706" y="1505008"/>
            <a:ext cx="5008194" cy="4416400"/>
          </a:xfrm>
        </p:spPr>
        <p:txBody>
          <a:bodyPr/>
          <a:lstStyle>
            <a:lvl1pPr>
              <a:defRPr>
                <a:solidFill>
                  <a:srgbClr val="404040"/>
                </a:solidFill>
              </a:defRPr>
            </a:lvl1pPr>
            <a:lvl2pPr marL="800100" indent="-342900">
              <a:buFont typeface="Wingdings" panose="05000000000000000000" pitchFamily="2" charset="2"/>
              <a:buChar char="§"/>
              <a:defRPr>
                <a:solidFill>
                  <a:srgbClr val="404040"/>
                </a:solidFill>
              </a:defRPr>
            </a:lvl2pPr>
            <a:lvl3pPr marL="1257300" indent="-342900">
              <a:buFont typeface="Wingdings" panose="05000000000000000000" pitchFamily="2" charset="2"/>
              <a:buChar char="§"/>
              <a:defRPr>
                <a:solidFill>
                  <a:srgbClr val="404040"/>
                </a:solidFill>
              </a:defRPr>
            </a:lvl3pPr>
            <a:lvl4pPr marL="1657350" indent="-285750">
              <a:buFont typeface="Wingdings" panose="05000000000000000000" pitchFamily="2" charset="2"/>
              <a:buChar char="§"/>
              <a:defRPr>
                <a:solidFill>
                  <a:srgbClr val="404040"/>
                </a:solidFill>
              </a:defRPr>
            </a:lvl4pPr>
            <a:lvl5pPr marL="2114550" indent="-285750">
              <a:buFont typeface="Wingdings" panose="05000000000000000000" pitchFamily="2" charset="2"/>
              <a:buChar char="§"/>
              <a:defRPr>
                <a:solidFill>
                  <a:srgbClr val="404040"/>
                </a:solidFill>
              </a:defRPr>
            </a:lvl5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2"/>
          <p:cNvSpPr>
            <a:spLocks noGrp="1"/>
          </p:cNvSpPr>
          <p:nvPr>
            <p:ph idx="14" hasCustomPrompt="1"/>
          </p:nvPr>
        </p:nvSpPr>
        <p:spPr>
          <a:xfrm>
            <a:off x="6345605" y="1505008"/>
            <a:ext cx="5008194" cy="4416400"/>
          </a:xfrm>
        </p:spPr>
        <p:txBody>
          <a:bodyPr/>
          <a:lstStyle>
            <a:lvl1pPr>
              <a:defRPr>
                <a:solidFill>
                  <a:srgbClr val="404040"/>
                </a:solidFill>
              </a:defRPr>
            </a:lvl1pPr>
            <a:lvl2pPr marL="800100" indent="-342900">
              <a:buFont typeface="Wingdings" panose="05000000000000000000" pitchFamily="2" charset="2"/>
              <a:buChar char="§"/>
              <a:defRPr>
                <a:solidFill>
                  <a:srgbClr val="404040"/>
                </a:solidFill>
              </a:defRPr>
            </a:lvl2pPr>
            <a:lvl3pPr marL="1257300" indent="-342900">
              <a:buFont typeface="Wingdings" panose="05000000000000000000" pitchFamily="2" charset="2"/>
              <a:buChar char="§"/>
              <a:defRPr>
                <a:solidFill>
                  <a:srgbClr val="404040"/>
                </a:solidFill>
              </a:defRPr>
            </a:lvl3pPr>
            <a:lvl4pPr marL="1657350" indent="-285750">
              <a:buFont typeface="Wingdings" panose="05000000000000000000" pitchFamily="2" charset="2"/>
              <a:buChar char="§"/>
              <a:defRPr>
                <a:solidFill>
                  <a:srgbClr val="404040"/>
                </a:solidFill>
              </a:defRPr>
            </a:lvl4pPr>
            <a:lvl5pPr marL="2114550" indent="-285750">
              <a:buFont typeface="Wingdings" panose="05000000000000000000" pitchFamily="2" charset="2"/>
              <a:buChar char="§"/>
              <a:defRPr>
                <a:solidFill>
                  <a:srgbClr val="404040"/>
                </a:solidFill>
              </a:defRPr>
            </a:lvl5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5"/>
          <p:cNvSpPr>
            <a:spLocks noGrp="1"/>
          </p:cNvSpPr>
          <p:nvPr>
            <p:ph type="sldNum" sz="quarter" idx="4"/>
          </p:nvPr>
        </p:nvSpPr>
        <p:spPr>
          <a:xfrm>
            <a:off x="11490249" y="6346652"/>
            <a:ext cx="511629" cy="365125"/>
          </a:xfrm>
          <a:prstGeom prst="rect">
            <a:avLst/>
          </a:prstGeom>
        </p:spPr>
        <p:txBody>
          <a:bodyPr/>
          <a:lstStyle>
            <a:lvl1pPr algn="r">
              <a:defRPr sz="1600">
                <a:solidFill>
                  <a:srgbClr val="1F448A"/>
                </a:solidFill>
                <a:latin typeface="+mj-lt"/>
              </a:defRPr>
            </a:lvl1pPr>
          </a:lstStyle>
          <a:p>
            <a:fld id="{4500CA50-DFF2-4B51-82DD-96628A93A367}" type="slidenum">
              <a:rPr lang="en-US" smtClean="0"/>
              <a:pPr/>
              <a:t>‹#›</a:t>
            </a:fld>
            <a:endParaRPr lang="en-US" dirty="0"/>
          </a:p>
        </p:txBody>
      </p:sp>
    </p:spTree>
    <p:extLst>
      <p:ext uri="{BB962C8B-B14F-4D97-AF65-F5344CB8AC3E}">
        <p14:creationId xmlns:p14="http://schemas.microsoft.com/office/powerpoint/2010/main" val="990914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864706" y="1422426"/>
            <a:ext cx="5008196" cy="660898"/>
          </a:xfrm>
        </p:spPr>
        <p:txBody>
          <a:bodyPr anchor="b">
            <a:noAutofit/>
          </a:bodyPr>
          <a:lstStyle>
            <a:lvl1pPr marL="0" indent="0" algn="l">
              <a:lnSpc>
                <a:spcPct val="100000"/>
              </a:lnSpc>
              <a:spcBef>
                <a:spcPts val="0"/>
              </a:spcBef>
              <a:spcAft>
                <a:spcPts val="0"/>
              </a:spcAft>
              <a:buNone/>
              <a:defRPr sz="2400" b="1">
                <a:solidFill>
                  <a:srgbClr val="1F448A"/>
                </a:solidFill>
                <a:latin typeface="Palatino Linotype" panose="0204050205050503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TEXT</a:t>
            </a:r>
          </a:p>
        </p:txBody>
      </p:sp>
      <p:sp>
        <p:nvSpPr>
          <p:cNvPr id="4" name="Content Placeholder 3"/>
          <p:cNvSpPr>
            <a:spLocks noGrp="1"/>
          </p:cNvSpPr>
          <p:nvPr>
            <p:ph sz="half" idx="2" hasCustomPrompt="1"/>
          </p:nvPr>
        </p:nvSpPr>
        <p:spPr>
          <a:xfrm>
            <a:off x="864705" y="2250011"/>
            <a:ext cx="5008196" cy="3767636"/>
          </a:xfrm>
        </p:spPr>
        <p:txBody>
          <a:bodyPr/>
          <a:lstStyle>
            <a:lvl1pPr>
              <a:defRPr>
                <a:solidFill>
                  <a:srgbClr val="404040"/>
                </a:solidFill>
              </a:defRPr>
            </a:lvl1pPr>
            <a:lvl2pPr marL="800100" indent="-342900">
              <a:buFont typeface="Wingdings" panose="05000000000000000000" pitchFamily="2" charset="2"/>
              <a:buChar char="§"/>
              <a:defRPr>
                <a:solidFill>
                  <a:srgbClr val="404040"/>
                </a:solidFill>
              </a:defRPr>
            </a:lvl2pPr>
            <a:lvl3pPr marL="1257300" indent="-342900">
              <a:buFont typeface="Wingdings" panose="05000000000000000000" pitchFamily="2" charset="2"/>
              <a:buChar char="§"/>
              <a:defRPr>
                <a:solidFill>
                  <a:srgbClr val="404040"/>
                </a:solidFill>
              </a:defRPr>
            </a:lvl3pPr>
            <a:lvl4pPr marL="1657350" indent="-285750">
              <a:buFont typeface="Wingdings" panose="05000000000000000000" pitchFamily="2" charset="2"/>
              <a:buChar char="§"/>
              <a:defRPr>
                <a:solidFill>
                  <a:srgbClr val="404040"/>
                </a:solidFill>
              </a:defRPr>
            </a:lvl4pPr>
            <a:lvl5pPr marL="2114550" indent="-285750">
              <a:buFont typeface="Wingdings" panose="05000000000000000000" pitchFamily="2" charset="2"/>
              <a:buChar char="§"/>
              <a:defRPr>
                <a:solidFill>
                  <a:srgbClr val="404040"/>
                </a:solidFill>
              </a:defRPr>
            </a:lvl5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hasCustomPrompt="1"/>
          </p:nvPr>
        </p:nvSpPr>
        <p:spPr>
          <a:xfrm>
            <a:off x="6345605" y="1422425"/>
            <a:ext cx="5008194" cy="660899"/>
          </a:xfrm>
        </p:spPr>
        <p:txBody>
          <a:bodyPr anchor="b">
            <a:noAutofit/>
          </a:bodyPr>
          <a:lstStyle>
            <a:lvl1pPr marL="0" indent="0" algn="l">
              <a:lnSpc>
                <a:spcPct val="100000"/>
              </a:lnSpc>
              <a:spcBef>
                <a:spcPts val="0"/>
              </a:spcBef>
              <a:spcAft>
                <a:spcPts val="0"/>
              </a:spcAft>
              <a:buNone/>
              <a:defRPr sz="2400" b="1">
                <a:solidFill>
                  <a:srgbClr val="1F448A"/>
                </a:solidFill>
                <a:latin typeface="Palatino Linotype" panose="0204050205050503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TEXT</a:t>
            </a:r>
          </a:p>
        </p:txBody>
      </p:sp>
      <p:sp>
        <p:nvSpPr>
          <p:cNvPr id="6" name="Content Placeholder 5"/>
          <p:cNvSpPr>
            <a:spLocks noGrp="1"/>
          </p:cNvSpPr>
          <p:nvPr>
            <p:ph sz="quarter" idx="4" hasCustomPrompt="1"/>
          </p:nvPr>
        </p:nvSpPr>
        <p:spPr>
          <a:xfrm>
            <a:off x="6345605" y="2250010"/>
            <a:ext cx="5008194" cy="3783010"/>
          </a:xfrm>
        </p:spPr>
        <p:txBody>
          <a:bodyPr/>
          <a:lstStyle>
            <a:lvl1pPr>
              <a:defRPr>
                <a:solidFill>
                  <a:srgbClr val="404040"/>
                </a:solidFill>
              </a:defRPr>
            </a:lvl1pPr>
            <a:lvl2pPr marL="800100" indent="-342900">
              <a:buFont typeface="Wingdings" panose="05000000000000000000" pitchFamily="2" charset="2"/>
              <a:buChar char="§"/>
              <a:defRPr>
                <a:solidFill>
                  <a:srgbClr val="404040"/>
                </a:solidFill>
              </a:defRPr>
            </a:lvl2pPr>
            <a:lvl3pPr marL="1257300" indent="-342900">
              <a:buFont typeface="Wingdings" panose="05000000000000000000" pitchFamily="2" charset="2"/>
              <a:buChar char="§"/>
              <a:defRPr>
                <a:solidFill>
                  <a:srgbClr val="404040"/>
                </a:solidFill>
              </a:defRPr>
            </a:lvl3pPr>
            <a:lvl4pPr marL="1657350" indent="-285750">
              <a:buFont typeface="Wingdings" panose="05000000000000000000" pitchFamily="2" charset="2"/>
              <a:buChar char="§"/>
              <a:defRPr>
                <a:solidFill>
                  <a:srgbClr val="404040"/>
                </a:solidFill>
              </a:defRPr>
            </a:lvl4pPr>
            <a:lvl5pPr marL="2114550" indent="-285750">
              <a:buFont typeface="Wingdings" panose="05000000000000000000" pitchFamily="2" charset="2"/>
              <a:buChar char="§"/>
              <a:defRPr>
                <a:solidFill>
                  <a:srgbClr val="404040"/>
                </a:solidFill>
              </a:defRPr>
            </a:lvl5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
          <p:cNvSpPr>
            <a:spLocks noGrp="1"/>
          </p:cNvSpPr>
          <p:nvPr>
            <p:ph type="title" hasCustomPrompt="1"/>
          </p:nvPr>
        </p:nvSpPr>
        <p:spPr>
          <a:xfrm>
            <a:off x="864705" y="0"/>
            <a:ext cx="10489094" cy="1255739"/>
          </a:xfrm>
        </p:spPr>
        <p:txBody>
          <a:bodyPr>
            <a:normAutofit/>
          </a:bodyPr>
          <a:lstStyle>
            <a:lvl1pPr>
              <a:defRPr sz="3600"/>
            </a:lvl1pPr>
          </a:lstStyle>
          <a:p>
            <a:r>
              <a:rPr lang="en-US" dirty="0" smtClean="0"/>
              <a:t>Click to edit Header</a:t>
            </a:r>
            <a:endParaRPr lang="en-US" dirty="0"/>
          </a:p>
        </p:txBody>
      </p:sp>
      <p:sp>
        <p:nvSpPr>
          <p:cNvPr id="10" name="Slide Number Placeholder 5"/>
          <p:cNvSpPr>
            <a:spLocks noGrp="1"/>
          </p:cNvSpPr>
          <p:nvPr>
            <p:ph type="sldNum" sz="quarter" idx="10"/>
          </p:nvPr>
        </p:nvSpPr>
        <p:spPr>
          <a:xfrm>
            <a:off x="11490249" y="6346652"/>
            <a:ext cx="511629" cy="365125"/>
          </a:xfrm>
          <a:prstGeom prst="rect">
            <a:avLst/>
          </a:prstGeom>
        </p:spPr>
        <p:txBody>
          <a:bodyPr/>
          <a:lstStyle>
            <a:lvl1pPr algn="r">
              <a:defRPr sz="1600">
                <a:solidFill>
                  <a:srgbClr val="1F448A"/>
                </a:solidFill>
                <a:latin typeface="+mj-lt"/>
              </a:defRPr>
            </a:lvl1pPr>
          </a:lstStyle>
          <a:p>
            <a:fld id="{4500CA50-DFF2-4B51-82DD-96628A93A367}" type="slidenum">
              <a:rPr lang="en-US" smtClean="0"/>
              <a:pPr/>
              <a:t>‹#›</a:t>
            </a:fld>
            <a:endParaRPr lang="en-US" dirty="0"/>
          </a:p>
        </p:txBody>
      </p:sp>
    </p:spTree>
    <p:extLst>
      <p:ext uri="{BB962C8B-B14F-4D97-AF65-F5344CB8AC3E}">
        <p14:creationId xmlns:p14="http://schemas.microsoft.com/office/powerpoint/2010/main" val="1957496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64705" y="0"/>
            <a:ext cx="10489094" cy="1255739"/>
          </a:xfrm>
        </p:spPr>
        <p:txBody>
          <a:bodyPr>
            <a:normAutofit/>
          </a:bodyPr>
          <a:lstStyle>
            <a:lvl1pPr>
              <a:defRPr sz="3600"/>
            </a:lvl1pPr>
          </a:lstStyle>
          <a:p>
            <a:r>
              <a:rPr lang="en-US" dirty="0" smtClean="0"/>
              <a:t>Click to edit Header</a:t>
            </a:r>
            <a:endParaRPr lang="en-US" dirty="0"/>
          </a:p>
        </p:txBody>
      </p:sp>
      <p:sp>
        <p:nvSpPr>
          <p:cNvPr id="5" name="Slide Number Placeholder 5"/>
          <p:cNvSpPr>
            <a:spLocks noGrp="1"/>
          </p:cNvSpPr>
          <p:nvPr>
            <p:ph type="sldNum" sz="quarter" idx="4"/>
          </p:nvPr>
        </p:nvSpPr>
        <p:spPr>
          <a:xfrm>
            <a:off x="11490249" y="6346652"/>
            <a:ext cx="511629" cy="365125"/>
          </a:xfrm>
          <a:prstGeom prst="rect">
            <a:avLst/>
          </a:prstGeom>
        </p:spPr>
        <p:txBody>
          <a:bodyPr/>
          <a:lstStyle>
            <a:lvl1pPr algn="r">
              <a:defRPr sz="1600">
                <a:solidFill>
                  <a:srgbClr val="1F448A"/>
                </a:solidFill>
                <a:latin typeface="+mj-lt"/>
              </a:defRPr>
            </a:lvl1pPr>
          </a:lstStyle>
          <a:p>
            <a:fld id="{4500CA50-DFF2-4B51-82DD-96628A93A367}" type="slidenum">
              <a:rPr lang="en-US" smtClean="0"/>
              <a:pPr/>
              <a:t>‹#›</a:t>
            </a:fld>
            <a:endParaRPr lang="en-US" dirty="0"/>
          </a:p>
        </p:txBody>
      </p:sp>
    </p:spTree>
    <p:extLst>
      <p:ext uri="{BB962C8B-B14F-4D97-AF65-F5344CB8AC3E}">
        <p14:creationId xmlns:p14="http://schemas.microsoft.com/office/powerpoint/2010/main" val="2105786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Rectangle 5"/>
          <p:cNvSpPr/>
          <p:nvPr userDrawn="1"/>
        </p:nvSpPr>
        <p:spPr>
          <a:xfrm>
            <a:off x="543208" y="0"/>
            <a:ext cx="307818" cy="13761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p:cNvSpPr>
            <a:spLocks noGrp="1"/>
          </p:cNvSpPr>
          <p:nvPr>
            <p:ph type="sldNum" sz="quarter" idx="4"/>
          </p:nvPr>
        </p:nvSpPr>
        <p:spPr>
          <a:xfrm>
            <a:off x="11490249" y="6346652"/>
            <a:ext cx="511629" cy="365125"/>
          </a:xfrm>
          <a:prstGeom prst="rect">
            <a:avLst/>
          </a:prstGeom>
        </p:spPr>
        <p:txBody>
          <a:bodyPr/>
          <a:lstStyle>
            <a:lvl1pPr algn="r">
              <a:defRPr sz="1600">
                <a:solidFill>
                  <a:srgbClr val="1F448A"/>
                </a:solidFill>
                <a:latin typeface="+mj-lt"/>
              </a:defRPr>
            </a:lvl1pPr>
          </a:lstStyle>
          <a:p>
            <a:fld id="{4500CA50-DFF2-4B51-82DD-96628A93A367}" type="slidenum">
              <a:rPr lang="en-US" smtClean="0"/>
              <a:pPr/>
              <a:t>‹#›</a:t>
            </a:fld>
            <a:endParaRPr lang="en-US" dirty="0"/>
          </a:p>
        </p:txBody>
      </p:sp>
    </p:spTree>
    <p:extLst>
      <p:ext uri="{BB962C8B-B14F-4D97-AF65-F5344CB8AC3E}">
        <p14:creationId xmlns:p14="http://schemas.microsoft.com/office/powerpoint/2010/main" val="3335603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rgbClr val="1F44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txBox="1">
            <a:spLocks/>
          </p:cNvSpPr>
          <p:nvPr userDrawn="1"/>
        </p:nvSpPr>
        <p:spPr>
          <a:xfrm>
            <a:off x="11490249" y="6403802"/>
            <a:ext cx="511629" cy="365125"/>
          </a:xfrm>
          <a:prstGeom prst="rect">
            <a:avLst/>
          </a:prstGeom>
        </p:spPr>
        <p:txBody>
          <a:bodyPr/>
          <a:lstStyle>
            <a:defPPr>
              <a:defRPr lang="en-US"/>
            </a:defPPr>
            <a:lvl1pPr marL="0" algn="r" defTabSz="914400" rtl="0" eaLnBrk="1" latinLnBrk="0" hangingPunct="1">
              <a:defRPr sz="1600" kern="1200">
                <a:solidFill>
                  <a:srgbClr val="1F448A"/>
                </a:solidFill>
                <a:latin typeface="Texta Al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500CA50-DFF2-4B51-82DD-96628A93A367}" type="slidenum">
              <a:rPr lang="en-US" smtClean="0"/>
              <a:pPr/>
              <a:t>‹#›</a:t>
            </a:fld>
            <a:endParaRPr lang="en-US" dirty="0"/>
          </a:p>
        </p:txBody>
      </p:sp>
      <p:sp>
        <p:nvSpPr>
          <p:cNvPr id="4" name="Title 1"/>
          <p:cNvSpPr>
            <a:spLocks noGrp="1"/>
          </p:cNvSpPr>
          <p:nvPr>
            <p:ph type="title" hasCustomPrompt="1"/>
          </p:nvPr>
        </p:nvSpPr>
        <p:spPr>
          <a:xfrm>
            <a:off x="2540916" y="2505039"/>
            <a:ext cx="7110168" cy="1847922"/>
          </a:xfrm>
        </p:spPr>
        <p:txBody>
          <a:bodyPr>
            <a:noAutofit/>
          </a:bodyPr>
          <a:lstStyle>
            <a:lvl1pPr algn="ctr">
              <a:defRPr sz="6000" baseline="0">
                <a:solidFill>
                  <a:schemeClr val="bg1"/>
                </a:solidFill>
              </a:defRPr>
            </a:lvl1pPr>
          </a:lstStyle>
          <a:p>
            <a:r>
              <a:rPr lang="en-US" dirty="0" smtClean="0"/>
              <a:t>Click to edit Divider title</a:t>
            </a:r>
            <a:endParaRPr lang="en-US" dirty="0"/>
          </a:p>
        </p:txBody>
      </p:sp>
      <p:sp>
        <p:nvSpPr>
          <p:cNvPr id="5" name="Rectangle 4"/>
          <p:cNvSpPr/>
          <p:nvPr userDrawn="1"/>
        </p:nvSpPr>
        <p:spPr>
          <a:xfrm rot="16200000">
            <a:off x="1033271" y="-169364"/>
            <a:ext cx="130006" cy="2196548"/>
          </a:xfrm>
          <a:prstGeom prst="rect">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rot="16200000">
            <a:off x="11028723" y="4873087"/>
            <a:ext cx="130006" cy="2196548"/>
          </a:xfrm>
          <a:prstGeom prst="rect">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3193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Rectangle 7"/>
          <p:cNvSpPr/>
          <p:nvPr userDrawn="1"/>
        </p:nvSpPr>
        <p:spPr>
          <a:xfrm>
            <a:off x="543208" y="0"/>
            <a:ext cx="307818" cy="13761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10651" y="443063"/>
            <a:ext cx="4972537" cy="1390264"/>
          </a:xfrm>
        </p:spPr>
        <p:txBody>
          <a:bodyPr anchor="b">
            <a:noAutofit/>
          </a:bodyPr>
          <a:lstStyle>
            <a:lvl1pPr algn="r">
              <a:defRPr sz="4400"/>
            </a:lvl1pPr>
          </a:lstStyle>
          <a:p>
            <a:r>
              <a:rPr lang="en-US" dirty="0" smtClean="0"/>
              <a:t>Click to edit title</a:t>
            </a:r>
            <a:endParaRPr lang="en-US" dirty="0"/>
          </a:p>
        </p:txBody>
      </p:sp>
      <p:sp>
        <p:nvSpPr>
          <p:cNvPr id="4" name="Text Placeholder 3"/>
          <p:cNvSpPr>
            <a:spLocks noGrp="1"/>
          </p:cNvSpPr>
          <p:nvPr>
            <p:ph type="body" sz="half" idx="2" hasCustomPrompt="1"/>
          </p:nvPr>
        </p:nvSpPr>
        <p:spPr>
          <a:xfrm>
            <a:off x="6047715" y="457201"/>
            <a:ext cx="5221176" cy="1376126"/>
          </a:xfrm>
        </p:spPr>
        <p:txBody>
          <a:bodyPr anchor="t" anchorCtr="0">
            <a:normAutofit/>
          </a:bodyPr>
          <a:lstStyle>
            <a:lvl1pPr marL="0" indent="0">
              <a:buNone/>
              <a:defRPr sz="2400">
                <a:solidFill>
                  <a:srgbClr val="40404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text</a:t>
            </a:r>
          </a:p>
        </p:txBody>
      </p:sp>
      <p:sp>
        <p:nvSpPr>
          <p:cNvPr id="10" name="Picture Placeholder 9"/>
          <p:cNvSpPr>
            <a:spLocks noGrp="1"/>
          </p:cNvSpPr>
          <p:nvPr>
            <p:ph type="pic" sz="quarter" idx="13"/>
          </p:nvPr>
        </p:nvSpPr>
        <p:spPr>
          <a:xfrm>
            <a:off x="2009775" y="2276390"/>
            <a:ext cx="10182225" cy="3735473"/>
          </a:xfrm>
        </p:spPr>
        <p:txBody>
          <a:bodyPr/>
          <a:lstStyle/>
          <a:p>
            <a:r>
              <a:rPr lang="en-US" smtClean="0"/>
              <a:t>Click icon to add picture</a:t>
            </a:r>
            <a:endParaRPr lang="en-US"/>
          </a:p>
        </p:txBody>
      </p:sp>
      <p:cxnSp>
        <p:nvCxnSpPr>
          <p:cNvPr id="12" name="Straight Connector 11"/>
          <p:cNvCxnSpPr/>
          <p:nvPr userDrawn="1"/>
        </p:nvCxnSpPr>
        <p:spPr>
          <a:xfrm>
            <a:off x="0" y="1835684"/>
            <a:ext cx="5183188" cy="0"/>
          </a:xfrm>
          <a:prstGeom prst="line">
            <a:avLst/>
          </a:prstGeom>
          <a:ln w="38100">
            <a:solidFill>
              <a:srgbClr val="6DCCDE"/>
            </a:solidFill>
          </a:ln>
        </p:spPr>
        <p:style>
          <a:lnRef idx="1">
            <a:schemeClr val="accent1"/>
          </a:lnRef>
          <a:fillRef idx="0">
            <a:schemeClr val="accent1"/>
          </a:fillRef>
          <a:effectRef idx="0">
            <a:schemeClr val="accent1"/>
          </a:effectRef>
          <a:fontRef idx="minor">
            <a:schemeClr val="tx1"/>
          </a:fontRef>
        </p:style>
      </p:cxnSp>
      <p:sp>
        <p:nvSpPr>
          <p:cNvPr id="11" name="Slide Number Placeholder 5"/>
          <p:cNvSpPr>
            <a:spLocks noGrp="1"/>
          </p:cNvSpPr>
          <p:nvPr>
            <p:ph type="sldNum" sz="quarter" idx="4"/>
          </p:nvPr>
        </p:nvSpPr>
        <p:spPr>
          <a:xfrm>
            <a:off x="11490249" y="6346652"/>
            <a:ext cx="511629" cy="365125"/>
          </a:xfrm>
          <a:prstGeom prst="rect">
            <a:avLst/>
          </a:prstGeom>
        </p:spPr>
        <p:txBody>
          <a:bodyPr/>
          <a:lstStyle>
            <a:lvl1pPr algn="r">
              <a:defRPr sz="1600">
                <a:solidFill>
                  <a:srgbClr val="1F448A"/>
                </a:solidFill>
                <a:latin typeface="+mj-lt"/>
              </a:defRPr>
            </a:lvl1pPr>
          </a:lstStyle>
          <a:p>
            <a:fld id="{4500CA50-DFF2-4B51-82DD-96628A93A367}" type="slidenum">
              <a:rPr lang="en-US" smtClean="0"/>
              <a:pPr/>
              <a:t>‹#›</a:t>
            </a:fld>
            <a:endParaRPr lang="en-US" dirty="0"/>
          </a:p>
        </p:txBody>
      </p:sp>
    </p:spTree>
    <p:extLst>
      <p:ext uri="{BB962C8B-B14F-4D97-AF65-F5344CB8AC3E}">
        <p14:creationId xmlns:p14="http://schemas.microsoft.com/office/powerpoint/2010/main" val="6741399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64705" y="0"/>
            <a:ext cx="10489094" cy="1255739"/>
          </a:xfrm>
          <a:prstGeom prst="rect">
            <a:avLst/>
          </a:prstGeom>
        </p:spPr>
        <p:txBody>
          <a:bodyPr vert="horz" lIns="91440" tIns="91440" rIns="91440" bIns="45720" rtlCol="0" anchor="ctr">
            <a:normAutofit/>
          </a:bodyPr>
          <a:lstStyle/>
          <a:p>
            <a:r>
              <a:rPr lang="en-US" dirty="0" smtClean="0"/>
              <a:t>Click to edit Header</a:t>
            </a:r>
            <a:endParaRPr lang="en-US" dirty="0"/>
          </a:p>
        </p:txBody>
      </p:sp>
      <p:sp>
        <p:nvSpPr>
          <p:cNvPr id="3" name="Text Placeholder 2"/>
          <p:cNvSpPr>
            <a:spLocks noGrp="1"/>
          </p:cNvSpPr>
          <p:nvPr>
            <p:ph type="body" idx="1"/>
          </p:nvPr>
        </p:nvSpPr>
        <p:spPr>
          <a:xfrm>
            <a:off x="864705" y="1361662"/>
            <a:ext cx="10489093" cy="4416400"/>
          </a:xfrm>
          <a:prstGeom prst="rect">
            <a:avLst/>
          </a:prstGeom>
        </p:spPr>
        <p:txBody>
          <a:bodyPr vert="horz" lIns="91440" tIns="45720" rIns="91440" bIns="45720" rtlCol="0">
            <a:normAutofit/>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rotWithShape="1">
          <a:blip r:embed="rId14" cstate="print">
            <a:extLst>
              <a:ext uri="{28A0092B-C50C-407E-A947-70E740481C1C}">
                <a14:useLocalDpi xmlns:a14="http://schemas.microsoft.com/office/drawing/2010/main" val="0"/>
              </a:ext>
            </a:extLst>
          </a:blip>
          <a:srcRect r="65257"/>
          <a:stretch/>
        </p:blipFill>
        <p:spPr>
          <a:xfrm>
            <a:off x="360527" y="5883985"/>
            <a:ext cx="657226" cy="693301"/>
          </a:xfrm>
          <a:prstGeom prst="rect">
            <a:avLst/>
          </a:prstGeom>
        </p:spPr>
      </p:pic>
      <p:cxnSp>
        <p:nvCxnSpPr>
          <p:cNvPr id="9" name="Straight Connector 8"/>
          <p:cNvCxnSpPr/>
          <p:nvPr userDrawn="1"/>
        </p:nvCxnSpPr>
        <p:spPr>
          <a:xfrm flipV="1">
            <a:off x="1195137" y="6221607"/>
            <a:ext cx="10996863" cy="8097"/>
          </a:xfrm>
          <a:prstGeom prst="line">
            <a:avLst/>
          </a:prstGeom>
          <a:ln w="38100">
            <a:solidFill>
              <a:srgbClr val="1F448A"/>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645773" y="0"/>
            <a:ext cx="86734" cy="1255739"/>
          </a:xfrm>
          <a:prstGeom prst="rect">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1280420"/>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52" r:id="rId4"/>
    <p:sldLayoutId id="2147483653" r:id="rId5"/>
    <p:sldLayoutId id="2147483660" r:id="rId6"/>
    <p:sldLayoutId id="2147483655" r:id="rId7"/>
    <p:sldLayoutId id="2147483654" r:id="rId8"/>
    <p:sldLayoutId id="2147483656" r:id="rId9"/>
    <p:sldLayoutId id="2147483657" r:id="rId10"/>
    <p:sldLayoutId id="2147483659" r:id="rId11"/>
    <p:sldLayoutId id="2147483662" r:id="rId12"/>
  </p:sldLayoutIdLst>
  <p:hf hdr="0" ftr="0" dt="0"/>
  <p:txStyles>
    <p:titleStyle>
      <a:lvl1pPr algn="l" defTabSz="914400" rtl="0" eaLnBrk="1" latinLnBrk="0" hangingPunct="1">
        <a:lnSpc>
          <a:spcPct val="90000"/>
        </a:lnSpc>
        <a:spcBef>
          <a:spcPct val="0"/>
        </a:spcBef>
        <a:buNone/>
        <a:defRPr sz="3600" kern="1200">
          <a:solidFill>
            <a:srgbClr val="1F448A"/>
          </a:solidFill>
          <a:latin typeface="Palatino Linotype" panose="02040502050505030304" pitchFamily="18" charset="0"/>
          <a:ea typeface="+mj-ea"/>
          <a:cs typeface="+mj-cs"/>
        </a:defRPr>
      </a:lvl1pPr>
    </p:titleStyle>
    <p:bodyStyle>
      <a:lvl1pPr marL="0" indent="0" algn="l" defTabSz="914400" rtl="0" eaLnBrk="1" latinLnBrk="0" hangingPunct="1">
        <a:lnSpc>
          <a:spcPct val="100000"/>
        </a:lnSpc>
        <a:spcBef>
          <a:spcPts val="0"/>
        </a:spcBef>
        <a:spcAft>
          <a:spcPts val="600"/>
        </a:spcAft>
        <a:buClr>
          <a:srgbClr val="1F448A"/>
        </a:buClr>
        <a:buFont typeface="Arial" panose="020B0604020202020204" pitchFamily="34" charset="0"/>
        <a:buNone/>
        <a:defRPr sz="2800" kern="1200">
          <a:solidFill>
            <a:srgbClr val="404040"/>
          </a:solidFill>
          <a:latin typeface="+mj-lt"/>
          <a:ea typeface="Gadugi" panose="020B0502040204020203" pitchFamily="34" charset="0"/>
          <a:cs typeface="+mn-cs"/>
        </a:defRPr>
      </a:lvl1pPr>
      <a:lvl2pPr marL="800100" indent="-342900" algn="l" defTabSz="914400" rtl="0" eaLnBrk="1" latinLnBrk="0" hangingPunct="1">
        <a:lnSpc>
          <a:spcPct val="100000"/>
        </a:lnSpc>
        <a:spcBef>
          <a:spcPts val="0"/>
        </a:spcBef>
        <a:spcAft>
          <a:spcPts val="600"/>
        </a:spcAft>
        <a:buClr>
          <a:srgbClr val="1F448A"/>
        </a:buClr>
        <a:buFont typeface="Wingdings" panose="05000000000000000000" pitchFamily="2" charset="2"/>
        <a:buChar char="§"/>
        <a:defRPr sz="2400" kern="1200">
          <a:solidFill>
            <a:srgbClr val="404040"/>
          </a:solidFill>
          <a:latin typeface="+mj-lt"/>
          <a:ea typeface="Gadugi" panose="020B0502040204020203" pitchFamily="34" charset="0"/>
          <a:cs typeface="+mn-cs"/>
        </a:defRPr>
      </a:lvl2pPr>
      <a:lvl3pPr marL="1257300" indent="-342900" algn="l" defTabSz="914400" rtl="0" eaLnBrk="1" latinLnBrk="0" hangingPunct="1">
        <a:lnSpc>
          <a:spcPct val="100000"/>
        </a:lnSpc>
        <a:spcBef>
          <a:spcPts val="0"/>
        </a:spcBef>
        <a:spcAft>
          <a:spcPts val="600"/>
        </a:spcAft>
        <a:buClr>
          <a:srgbClr val="1F448A"/>
        </a:buClr>
        <a:buFont typeface="Wingdings" panose="05000000000000000000" pitchFamily="2" charset="2"/>
        <a:buChar char="§"/>
        <a:defRPr sz="2000" kern="1200">
          <a:solidFill>
            <a:srgbClr val="404040"/>
          </a:solidFill>
          <a:latin typeface="+mj-lt"/>
          <a:ea typeface="Gadugi" panose="020B0502040204020203" pitchFamily="34" charset="0"/>
          <a:cs typeface="+mn-cs"/>
        </a:defRPr>
      </a:lvl3pPr>
      <a:lvl4pPr marL="1657350" indent="-285750" algn="l" defTabSz="914400" rtl="0" eaLnBrk="1" latinLnBrk="0" hangingPunct="1">
        <a:lnSpc>
          <a:spcPct val="100000"/>
        </a:lnSpc>
        <a:spcBef>
          <a:spcPts val="0"/>
        </a:spcBef>
        <a:spcAft>
          <a:spcPts val="600"/>
        </a:spcAft>
        <a:buClr>
          <a:srgbClr val="1F448A"/>
        </a:buClr>
        <a:buFont typeface="Wingdings" panose="05000000000000000000" pitchFamily="2" charset="2"/>
        <a:buChar char="§"/>
        <a:defRPr sz="1800" kern="1200">
          <a:solidFill>
            <a:srgbClr val="404040"/>
          </a:solidFill>
          <a:latin typeface="+mj-lt"/>
          <a:ea typeface="Gadugi" panose="020B0502040204020203" pitchFamily="34" charset="0"/>
          <a:cs typeface="+mn-cs"/>
        </a:defRPr>
      </a:lvl4pPr>
      <a:lvl5pPr marL="2114550" indent="-285750" algn="l" defTabSz="914400" rtl="0" eaLnBrk="1" latinLnBrk="0" hangingPunct="1">
        <a:lnSpc>
          <a:spcPct val="100000"/>
        </a:lnSpc>
        <a:spcBef>
          <a:spcPts val="0"/>
        </a:spcBef>
        <a:spcAft>
          <a:spcPts val="600"/>
        </a:spcAft>
        <a:buClr>
          <a:srgbClr val="1F448A"/>
        </a:buClr>
        <a:buFont typeface="Wingdings" panose="05000000000000000000" pitchFamily="2" charset="2"/>
        <a:buChar char="§"/>
        <a:defRPr sz="1800" kern="1200">
          <a:solidFill>
            <a:srgbClr val="404040"/>
          </a:solidFill>
          <a:latin typeface="+mj-lt"/>
          <a:ea typeface="Gadugi" panose="020B0502040204020203"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hyperlink" Target="http://www.fppc.ca.gov/" TargetMode="External"/><Relationship Id="rId2" Type="http://schemas.openxmlformats.org/officeDocument/2006/relationships/hyperlink" Target="http://www.ca-ilg.org/" TargetMode="External"/><Relationship Id="rId1" Type="http://schemas.openxmlformats.org/officeDocument/2006/relationships/slideLayout" Target="../slideLayouts/slideLayout3.xml"/><Relationship Id="rId4" Type="http://schemas.openxmlformats.org/officeDocument/2006/relationships/hyperlink" Target="http://www.oag.ca.gov/publications" TargetMode="Externa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9.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sz="4800" dirty="0"/>
              <a:t>Board Governance Workshop </a:t>
            </a:r>
            <a:br>
              <a:rPr lang="en-US" sz="4800" dirty="0"/>
            </a:br>
            <a:r>
              <a:rPr lang="en-US" sz="3400" dirty="0"/>
              <a:t>San Ramon Valley Unified School District</a:t>
            </a:r>
            <a:endParaRPr lang="en-US" dirty="0"/>
          </a:p>
        </p:txBody>
      </p:sp>
      <p:sp>
        <p:nvSpPr>
          <p:cNvPr id="6" name="Subtitle 5"/>
          <p:cNvSpPr>
            <a:spLocks noGrp="1"/>
          </p:cNvSpPr>
          <p:nvPr>
            <p:ph type="subTitle" idx="1"/>
          </p:nvPr>
        </p:nvSpPr>
        <p:spPr>
          <a:xfrm>
            <a:off x="611179" y="4958756"/>
            <a:ext cx="8931173" cy="548640"/>
          </a:xfrm>
        </p:spPr>
        <p:txBody>
          <a:bodyPr/>
          <a:lstStyle/>
          <a:p>
            <a:pPr lvl="0"/>
            <a:r>
              <a:rPr lang="en-US" b="1" dirty="0"/>
              <a:t>Presented by: Harold Freiman</a:t>
            </a:r>
          </a:p>
        </p:txBody>
      </p:sp>
      <p:sp>
        <p:nvSpPr>
          <p:cNvPr id="2" name="Text Placeholder 1"/>
          <p:cNvSpPr>
            <a:spLocks noGrp="1"/>
          </p:cNvSpPr>
          <p:nvPr>
            <p:ph type="body" sz="quarter" idx="11"/>
          </p:nvPr>
        </p:nvSpPr>
        <p:spPr>
          <a:xfrm>
            <a:off x="611179" y="5507396"/>
            <a:ext cx="7209029" cy="429552"/>
          </a:xfrm>
        </p:spPr>
        <p:txBody>
          <a:bodyPr/>
          <a:lstStyle/>
          <a:p>
            <a:r>
              <a:rPr lang="en-US" b="1" dirty="0" smtClean="0"/>
              <a:t>January 25, 2021</a:t>
            </a:r>
            <a:endParaRPr lang="en-US" b="1" dirty="0"/>
          </a:p>
        </p:txBody>
      </p:sp>
    </p:spTree>
    <p:extLst>
      <p:ext uri="{BB962C8B-B14F-4D97-AF65-F5344CB8AC3E}">
        <p14:creationId xmlns:p14="http://schemas.microsoft.com/office/powerpoint/2010/main" val="4901554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Roles</a:t>
            </a:r>
            <a:endParaRPr lang="en-US" dirty="0"/>
          </a:p>
        </p:txBody>
      </p:sp>
      <p:sp>
        <p:nvSpPr>
          <p:cNvPr id="3" name="Content Placeholder 2"/>
          <p:cNvSpPr>
            <a:spLocks noGrp="1"/>
          </p:cNvSpPr>
          <p:nvPr>
            <p:ph idx="1"/>
          </p:nvPr>
        </p:nvSpPr>
        <p:spPr/>
        <p:txBody>
          <a:bodyPr/>
          <a:lstStyle/>
          <a:p>
            <a:pPr marL="457200" indent="-457200">
              <a:buFont typeface="Wingdings" panose="05000000000000000000" pitchFamily="2" charset="2"/>
              <a:buChar char="§"/>
            </a:pPr>
            <a:r>
              <a:rPr lang="en-US" dirty="0"/>
              <a:t>From the Eight Characteristics of Effective School Boards (Center for Public Education):  </a:t>
            </a:r>
          </a:p>
          <a:p>
            <a:pPr marL="804863" indent="-457200">
              <a:buFont typeface="Arial" panose="020B0604020202020204" pitchFamily="34" charset="0"/>
              <a:buChar char="•"/>
            </a:pPr>
            <a:r>
              <a:rPr lang="en-US" dirty="0"/>
              <a:t>Effective school boards spend </a:t>
            </a:r>
            <a:r>
              <a:rPr lang="en-US" b="1" i="1" dirty="0"/>
              <a:t>less time on operational issues</a:t>
            </a:r>
            <a:r>
              <a:rPr lang="en-US" dirty="0"/>
              <a:t> and </a:t>
            </a:r>
            <a:r>
              <a:rPr lang="en-US" b="1" i="1" dirty="0"/>
              <a:t>more time on policies</a:t>
            </a:r>
            <a:r>
              <a:rPr lang="en-US" dirty="0"/>
              <a:t> to improve student achievement.  	</a:t>
            </a:r>
          </a:p>
          <a:p>
            <a:endParaRPr lang="en-US" dirty="0"/>
          </a:p>
        </p:txBody>
      </p:sp>
      <p:sp>
        <p:nvSpPr>
          <p:cNvPr id="4" name="Slide Number Placeholder 3"/>
          <p:cNvSpPr>
            <a:spLocks noGrp="1"/>
          </p:cNvSpPr>
          <p:nvPr>
            <p:ph type="sldNum" sz="quarter" idx="4294967295"/>
          </p:nvPr>
        </p:nvSpPr>
        <p:spPr>
          <a:xfrm>
            <a:off x="9753600" y="6356351"/>
            <a:ext cx="457200" cy="365125"/>
          </a:xfrm>
          <a:prstGeom prst="rect">
            <a:avLst/>
          </a:prstGeom>
        </p:spPr>
        <p:txBody>
          <a:bodyPr/>
          <a:lstStyle/>
          <a:p>
            <a:fld id="{E02AF179-07B7-472B-83C2-D8D8D234B33A}" type="slidenum">
              <a:rPr lang="en-US" altLang="en-US" smtClean="0"/>
              <a:pPr/>
              <a:t>10</a:t>
            </a:fld>
            <a:endParaRPr lang="en-US" altLang="en-US" dirty="0"/>
          </a:p>
        </p:txBody>
      </p:sp>
    </p:spTree>
    <p:extLst>
      <p:ext uri="{BB962C8B-B14F-4D97-AF65-F5344CB8AC3E}">
        <p14:creationId xmlns:p14="http://schemas.microsoft.com/office/powerpoint/2010/main" val="206325812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en-US" dirty="0"/>
              <a:t>Political Reform Act</a:t>
            </a:r>
          </a:p>
        </p:txBody>
      </p:sp>
      <p:sp>
        <p:nvSpPr>
          <p:cNvPr id="3" name="Content Placeholder 2"/>
          <p:cNvSpPr>
            <a:spLocks noGrp="1"/>
          </p:cNvSpPr>
          <p:nvPr>
            <p:ph idx="1"/>
          </p:nvPr>
        </p:nvSpPr>
        <p:spPr>
          <a:xfrm>
            <a:off x="1039237" y="1457528"/>
            <a:ext cx="10089205" cy="3962400"/>
          </a:xfrm>
        </p:spPr>
        <p:txBody>
          <a:bodyPr>
            <a:normAutofit/>
          </a:bodyPr>
          <a:lstStyle/>
          <a:p>
            <a:r>
              <a:rPr lang="en-US" sz="3000" dirty="0"/>
              <a:t>“Public officials, whether elected or appointed, should perform their duties in an impartial manner, free from bias caused by their own financial interests of persons who have supported them.”</a:t>
            </a:r>
          </a:p>
          <a:p>
            <a:pPr lvl="1">
              <a:buFont typeface="Wingdings" panose="05000000000000000000" pitchFamily="2" charset="2"/>
              <a:buChar char="§"/>
            </a:pPr>
            <a:endParaRPr lang="en-US" sz="3000" dirty="0"/>
          </a:p>
          <a:p>
            <a:pPr>
              <a:buFont typeface="Wingdings" panose="05000000000000000000" pitchFamily="2" charset="2"/>
              <a:buChar char="§"/>
            </a:pPr>
            <a:endParaRPr lang="en-US" sz="3000" dirty="0"/>
          </a:p>
          <a:p>
            <a:endParaRPr lang="en-US" sz="3000" dirty="0"/>
          </a:p>
        </p:txBody>
      </p:sp>
      <p:sp>
        <p:nvSpPr>
          <p:cNvPr id="4" name="Slide Number Placeholder 3"/>
          <p:cNvSpPr>
            <a:spLocks noGrp="1"/>
          </p:cNvSpPr>
          <p:nvPr>
            <p:ph type="sldNum" sz="quarter" idx="4294967295"/>
          </p:nvPr>
        </p:nvSpPr>
        <p:spPr>
          <a:xfrm>
            <a:off x="11128442" y="6380102"/>
            <a:ext cx="684810" cy="365125"/>
          </a:xfrm>
          <a:prstGeom prst="rect">
            <a:avLst/>
          </a:prstGeom>
        </p:spPr>
        <p:txBody>
          <a:bodyPr/>
          <a:lstStyle/>
          <a:p>
            <a:pPr>
              <a:defRPr/>
            </a:pPr>
            <a:fld id="{1471FE4D-F64C-4B21-9588-8F675C735DB6}" type="slidenum">
              <a:rPr lang="en-US" altLang="en-US" smtClean="0"/>
              <a:pPr>
                <a:defRPr/>
              </a:pPr>
              <a:t>100</a:t>
            </a:fld>
            <a:endParaRPr lang="en-US" altLang="en-US" dirty="0"/>
          </a:p>
        </p:txBody>
      </p:sp>
    </p:spTree>
    <p:extLst>
      <p:ext uri="{BB962C8B-B14F-4D97-AF65-F5344CB8AC3E}">
        <p14:creationId xmlns:p14="http://schemas.microsoft.com/office/powerpoint/2010/main" val="26761025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en-US" dirty="0"/>
              <a:t>The Fair Political Practices Commission</a:t>
            </a:r>
          </a:p>
        </p:txBody>
      </p:sp>
      <p:sp>
        <p:nvSpPr>
          <p:cNvPr id="3" name="Content Placeholder 2"/>
          <p:cNvSpPr>
            <a:spLocks noGrp="1"/>
          </p:cNvSpPr>
          <p:nvPr>
            <p:ph idx="1"/>
          </p:nvPr>
        </p:nvSpPr>
        <p:spPr>
          <a:xfrm>
            <a:off x="1190017" y="1629383"/>
            <a:ext cx="9918970" cy="3962400"/>
          </a:xfrm>
        </p:spPr>
        <p:txBody>
          <a:bodyPr>
            <a:normAutofit/>
          </a:bodyPr>
          <a:lstStyle/>
          <a:p>
            <a:pPr marL="463550" indent="-463550">
              <a:buFont typeface="Wingdings" panose="05000000000000000000" pitchFamily="2" charset="2"/>
              <a:buChar char="§"/>
            </a:pPr>
            <a:r>
              <a:rPr lang="en-US" sz="3000" dirty="0"/>
              <a:t>Administers and enforces the Political Reform Act.</a:t>
            </a:r>
          </a:p>
          <a:p>
            <a:pPr marL="463550" indent="-463550">
              <a:buFont typeface="Wingdings" panose="05000000000000000000" pitchFamily="2" charset="2"/>
              <a:buChar char="§"/>
            </a:pPr>
            <a:r>
              <a:rPr lang="en-US" sz="3000" dirty="0"/>
              <a:t>Consultants are available to provide telephone or written advice.</a:t>
            </a:r>
          </a:p>
          <a:p>
            <a:pPr marL="463550" indent="-463550">
              <a:buFont typeface="Wingdings" panose="05000000000000000000" pitchFamily="2" charset="2"/>
              <a:buChar char="§"/>
            </a:pPr>
            <a:r>
              <a:rPr lang="en-US" sz="3000" dirty="0"/>
              <a:t>Only written advice will provide immunity from civil or criminal prosecution</a:t>
            </a:r>
            <a:r>
              <a:rPr lang="en-US" sz="3000" dirty="0" smtClean="0"/>
              <a:t>.</a:t>
            </a:r>
          </a:p>
          <a:p>
            <a:pPr marL="463550" indent="-463550">
              <a:buFont typeface="Wingdings" panose="05000000000000000000" pitchFamily="2" charset="2"/>
              <a:buChar char="§"/>
            </a:pPr>
            <a:r>
              <a:rPr lang="en-US" sz="3000" b="1" dirty="0" smtClean="0"/>
              <a:t>1-800-ASK-FPPC</a:t>
            </a:r>
            <a:endParaRPr lang="en-US" sz="3000" b="1" dirty="0"/>
          </a:p>
        </p:txBody>
      </p:sp>
      <p:sp>
        <p:nvSpPr>
          <p:cNvPr id="4" name="Slide Number Placeholder 3"/>
          <p:cNvSpPr>
            <a:spLocks noGrp="1"/>
          </p:cNvSpPr>
          <p:nvPr>
            <p:ph type="sldNum" sz="quarter" idx="4294967295"/>
          </p:nvPr>
        </p:nvSpPr>
        <p:spPr>
          <a:xfrm>
            <a:off x="11041082" y="6308850"/>
            <a:ext cx="625434" cy="365125"/>
          </a:xfrm>
          <a:prstGeom prst="rect">
            <a:avLst/>
          </a:prstGeom>
        </p:spPr>
        <p:txBody>
          <a:bodyPr/>
          <a:lstStyle/>
          <a:p>
            <a:pPr>
              <a:defRPr/>
            </a:pPr>
            <a:fld id="{1471FE4D-F64C-4B21-9588-8F675C735DB6}" type="slidenum">
              <a:rPr lang="en-US" altLang="en-US" smtClean="0"/>
              <a:pPr>
                <a:defRPr/>
              </a:pPr>
              <a:t>101</a:t>
            </a:fld>
            <a:endParaRPr lang="en-US" altLang="en-US" dirty="0"/>
          </a:p>
        </p:txBody>
      </p:sp>
    </p:spTree>
    <p:extLst>
      <p:ext uri="{BB962C8B-B14F-4D97-AF65-F5344CB8AC3E}">
        <p14:creationId xmlns:p14="http://schemas.microsoft.com/office/powerpoint/2010/main" val="26180460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 – Step Test</a:t>
            </a:r>
          </a:p>
        </p:txBody>
      </p:sp>
      <p:sp>
        <p:nvSpPr>
          <p:cNvPr id="3" name="Content Placeholder 2"/>
          <p:cNvSpPr>
            <a:spLocks noGrp="1"/>
          </p:cNvSpPr>
          <p:nvPr>
            <p:ph idx="1"/>
          </p:nvPr>
        </p:nvSpPr>
        <p:spPr/>
        <p:txBody>
          <a:bodyPr>
            <a:noAutofit/>
          </a:bodyPr>
          <a:lstStyle/>
          <a:p>
            <a:r>
              <a:rPr lang="en-US" sz="3000" dirty="0"/>
              <a:t>Step 1: Will the decision result in “reasonably foreseeable” financial effects?</a:t>
            </a:r>
          </a:p>
          <a:p>
            <a:r>
              <a:rPr lang="en-US" sz="3000" dirty="0"/>
              <a:t>Step 2: If yes, are those effects “material”?</a:t>
            </a:r>
          </a:p>
          <a:p>
            <a:r>
              <a:rPr lang="en-US" sz="3000" dirty="0"/>
              <a:t>Step 3: If there are reasonably foreseeable, material effects, are they the same as effects on the “public generally”?</a:t>
            </a:r>
          </a:p>
          <a:p>
            <a:r>
              <a:rPr lang="en-US" sz="3000" dirty="0"/>
              <a:t>Step 4: If the effects are not the same as the effects on the public generally, will the official be “making, participating in the making of, or using their position to influence,” the decision that will cause those effects?</a:t>
            </a:r>
          </a:p>
        </p:txBody>
      </p:sp>
      <p:sp>
        <p:nvSpPr>
          <p:cNvPr id="4" name="Slide Number Placeholder 3"/>
          <p:cNvSpPr>
            <a:spLocks noGrp="1"/>
          </p:cNvSpPr>
          <p:nvPr>
            <p:ph type="sldNum" sz="quarter" idx="4294967295"/>
          </p:nvPr>
        </p:nvSpPr>
        <p:spPr>
          <a:xfrm>
            <a:off x="11131138" y="6296974"/>
            <a:ext cx="613558" cy="365125"/>
          </a:xfrm>
          <a:prstGeom prst="rect">
            <a:avLst/>
          </a:prstGeom>
        </p:spPr>
        <p:txBody>
          <a:bodyPr/>
          <a:lstStyle/>
          <a:p>
            <a:pPr>
              <a:defRPr/>
            </a:pPr>
            <a:fld id="{1471FE4D-F64C-4B21-9588-8F675C735DB6}" type="slidenum">
              <a:rPr lang="en-US" altLang="en-US" smtClean="0"/>
              <a:pPr>
                <a:defRPr/>
              </a:pPr>
              <a:t>102</a:t>
            </a:fld>
            <a:endParaRPr lang="en-US" altLang="en-US" dirty="0"/>
          </a:p>
        </p:txBody>
      </p:sp>
    </p:spTree>
    <p:extLst>
      <p:ext uri="{BB962C8B-B14F-4D97-AF65-F5344CB8AC3E}">
        <p14:creationId xmlns:p14="http://schemas.microsoft.com/office/powerpoint/2010/main" val="29137508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en-US" dirty="0"/>
              <a:t>Five Kinds of Economic Interests From </a:t>
            </a:r>
            <a:r>
              <a:rPr lang="en-US" dirty="0" smtClean="0"/>
              <a:t/>
            </a:r>
            <a:br>
              <a:rPr lang="en-US" dirty="0" smtClean="0"/>
            </a:br>
            <a:r>
              <a:rPr lang="en-US" dirty="0" smtClean="0"/>
              <a:t>Which a </a:t>
            </a:r>
            <a:r>
              <a:rPr lang="en-US" dirty="0"/>
              <a:t>Conflict May Arise</a:t>
            </a:r>
          </a:p>
        </p:txBody>
      </p:sp>
      <p:sp>
        <p:nvSpPr>
          <p:cNvPr id="3" name="Content Placeholder 2"/>
          <p:cNvSpPr>
            <a:spLocks noGrp="1"/>
          </p:cNvSpPr>
          <p:nvPr>
            <p:ph idx="1"/>
          </p:nvPr>
        </p:nvSpPr>
        <p:spPr>
          <a:xfrm>
            <a:off x="1039238" y="1587230"/>
            <a:ext cx="10060021" cy="4317460"/>
          </a:xfrm>
        </p:spPr>
        <p:txBody>
          <a:bodyPr>
            <a:noAutofit/>
          </a:bodyPr>
          <a:lstStyle/>
          <a:p>
            <a:pPr marL="463550" indent="-463550">
              <a:buFont typeface="Wingdings" panose="05000000000000000000" pitchFamily="2" charset="2"/>
              <a:buChar char="§"/>
            </a:pPr>
            <a:r>
              <a:rPr lang="en-US" sz="3000" dirty="0"/>
              <a:t>Business entities (investment, employee, or management)</a:t>
            </a:r>
          </a:p>
          <a:p>
            <a:pPr marL="463550" indent="-463550">
              <a:buFont typeface="Wingdings" panose="05000000000000000000" pitchFamily="2" charset="2"/>
              <a:buChar char="§"/>
            </a:pPr>
            <a:r>
              <a:rPr lang="en-US" sz="3000" dirty="0"/>
              <a:t>Real property (ownership or lease) </a:t>
            </a:r>
          </a:p>
          <a:p>
            <a:pPr marL="863600" lvl="1" indent="-463550">
              <a:buFont typeface="Arial" panose="020B0604020202020204" pitchFamily="34" charset="0"/>
              <a:buChar char="•"/>
            </a:pPr>
            <a:r>
              <a:rPr lang="en-US" sz="2800" dirty="0"/>
              <a:t>500 foot bright line test eliminated</a:t>
            </a:r>
          </a:p>
          <a:p>
            <a:pPr marL="463550" indent="-463550">
              <a:buFont typeface="Wingdings" panose="05000000000000000000" pitchFamily="2" charset="2"/>
              <a:buChar char="§"/>
            </a:pPr>
            <a:r>
              <a:rPr lang="en-US" sz="3000" dirty="0"/>
              <a:t>Source of income (including spouse’s income) ($500 or more in past 12 months)</a:t>
            </a:r>
          </a:p>
          <a:p>
            <a:pPr marL="463550" indent="-463550">
              <a:buFont typeface="Wingdings" panose="05000000000000000000" pitchFamily="2" charset="2"/>
              <a:buChar char="§"/>
            </a:pPr>
            <a:r>
              <a:rPr lang="en-US" sz="3000" dirty="0"/>
              <a:t>Source of gifts ($520 or more)</a:t>
            </a:r>
          </a:p>
          <a:p>
            <a:pPr marL="463550" indent="-463550">
              <a:buFont typeface="Wingdings" panose="05000000000000000000" pitchFamily="2" charset="2"/>
              <a:buChar char="§"/>
            </a:pPr>
            <a:r>
              <a:rPr lang="en-US" sz="3000" dirty="0"/>
              <a:t>Personal financial effect (income, assets, liabilities if official or official’s immediate family will receive a measurable benefit or loss)</a:t>
            </a:r>
          </a:p>
          <a:p>
            <a:pPr lvl="1"/>
            <a:endParaRPr lang="en-US" sz="3000" dirty="0"/>
          </a:p>
          <a:p>
            <a:pPr marL="457200" indent="-457200">
              <a:buFont typeface="Wingdings" panose="05000000000000000000" pitchFamily="2" charset="2"/>
              <a:buChar char="§"/>
            </a:pPr>
            <a:endParaRPr lang="en-US" sz="3000" dirty="0"/>
          </a:p>
          <a:p>
            <a:pPr marL="457200" indent="-457200">
              <a:buFont typeface="Wingdings" panose="05000000000000000000" pitchFamily="2" charset="2"/>
              <a:buChar char="§"/>
            </a:pPr>
            <a:endParaRPr lang="en-US" sz="3000" dirty="0"/>
          </a:p>
        </p:txBody>
      </p:sp>
      <p:sp>
        <p:nvSpPr>
          <p:cNvPr id="4" name="Slide Number Placeholder 3"/>
          <p:cNvSpPr>
            <a:spLocks noGrp="1"/>
          </p:cNvSpPr>
          <p:nvPr>
            <p:ph type="sldNum" sz="quarter" idx="4294967295"/>
          </p:nvPr>
        </p:nvSpPr>
        <p:spPr>
          <a:xfrm>
            <a:off x="11099259" y="6356351"/>
            <a:ext cx="684810" cy="365125"/>
          </a:xfrm>
          <a:prstGeom prst="rect">
            <a:avLst/>
          </a:prstGeom>
        </p:spPr>
        <p:txBody>
          <a:bodyPr/>
          <a:lstStyle/>
          <a:p>
            <a:pPr>
              <a:defRPr/>
            </a:pPr>
            <a:fld id="{1471FE4D-F64C-4B21-9588-8F675C735DB6}" type="slidenum">
              <a:rPr lang="en-US" altLang="en-US" smtClean="0"/>
              <a:pPr>
                <a:defRPr/>
              </a:pPr>
              <a:t>103</a:t>
            </a:fld>
            <a:endParaRPr lang="en-US" altLang="en-US" dirty="0"/>
          </a:p>
        </p:txBody>
      </p:sp>
    </p:spTree>
    <p:extLst>
      <p:ext uri="{BB962C8B-B14F-4D97-AF65-F5344CB8AC3E}">
        <p14:creationId xmlns:p14="http://schemas.microsoft.com/office/powerpoint/2010/main" val="24161982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en-US" dirty="0"/>
              <a:t>If a Board Member is Disqualified</a:t>
            </a:r>
          </a:p>
        </p:txBody>
      </p:sp>
      <p:sp>
        <p:nvSpPr>
          <p:cNvPr id="3" name="Content Placeholder 2"/>
          <p:cNvSpPr>
            <a:spLocks noGrp="1"/>
          </p:cNvSpPr>
          <p:nvPr>
            <p:ph idx="1"/>
          </p:nvPr>
        </p:nvSpPr>
        <p:spPr>
          <a:xfrm>
            <a:off x="1021944" y="1451043"/>
            <a:ext cx="9960584" cy="3962400"/>
          </a:xfrm>
        </p:spPr>
        <p:txBody>
          <a:bodyPr>
            <a:normAutofit/>
          </a:bodyPr>
          <a:lstStyle/>
          <a:p>
            <a:pPr marL="457200" indent="-457200">
              <a:buFont typeface="Wingdings" panose="05000000000000000000" pitchFamily="2" charset="2"/>
              <a:buChar char="§"/>
            </a:pPr>
            <a:r>
              <a:rPr lang="en-US" sz="3000" dirty="0"/>
              <a:t>Do not participate</a:t>
            </a:r>
          </a:p>
          <a:p>
            <a:pPr marL="457200" indent="-457200">
              <a:buFont typeface="Wingdings" panose="05000000000000000000" pitchFamily="2" charset="2"/>
              <a:buChar char="§"/>
            </a:pPr>
            <a:r>
              <a:rPr lang="en-US" sz="3000" dirty="0"/>
              <a:t>Do not discuss or influence (staff or colleagues)</a:t>
            </a:r>
          </a:p>
          <a:p>
            <a:pPr marL="457200" indent="-457200">
              <a:buFont typeface="Wingdings" panose="05000000000000000000" pitchFamily="2" charset="2"/>
              <a:buChar char="§"/>
            </a:pPr>
            <a:r>
              <a:rPr lang="en-US" sz="3000" dirty="0"/>
              <a:t>Identify nature of conflict at meeting</a:t>
            </a:r>
          </a:p>
          <a:p>
            <a:pPr marL="457200" indent="-457200">
              <a:buFont typeface="Wingdings" panose="05000000000000000000" pitchFamily="2" charset="2"/>
              <a:buChar char="§"/>
            </a:pPr>
            <a:r>
              <a:rPr lang="en-US" sz="3000" dirty="0"/>
              <a:t>May remain at dais but cannot participate </a:t>
            </a:r>
            <a:r>
              <a:rPr lang="en-US" sz="3000" dirty="0" smtClean="0"/>
              <a:t/>
            </a:r>
            <a:br>
              <a:rPr lang="en-US" sz="3000" dirty="0" smtClean="0"/>
            </a:br>
            <a:r>
              <a:rPr lang="en-US" sz="3000" dirty="0" smtClean="0"/>
              <a:t>(</a:t>
            </a:r>
            <a:r>
              <a:rPr lang="en-US" sz="3000" dirty="0"/>
              <a:t>Board Bylaw 9270)</a:t>
            </a:r>
          </a:p>
          <a:p>
            <a:pPr marL="457200" indent="-457200">
              <a:buFont typeface="Wingdings" panose="05000000000000000000" pitchFamily="2" charset="2"/>
              <a:buChar char="§"/>
            </a:pPr>
            <a:r>
              <a:rPr lang="en-US" sz="3000" dirty="0"/>
              <a:t>No access to closed session or closed session materials (Board Bylaw </a:t>
            </a:r>
            <a:r>
              <a:rPr lang="en-US" sz="3000" dirty="0" smtClean="0"/>
              <a:t>9270)</a:t>
            </a:r>
            <a:endParaRPr lang="en-US" sz="3000" dirty="0"/>
          </a:p>
          <a:p>
            <a:pPr lvl="1"/>
            <a:endParaRPr lang="en-US" sz="3000" dirty="0"/>
          </a:p>
          <a:p>
            <a:pPr marL="457200" indent="-457200">
              <a:buFont typeface="Wingdings" panose="05000000000000000000" pitchFamily="2" charset="2"/>
              <a:buChar char="§"/>
            </a:pPr>
            <a:endParaRPr lang="en-US" sz="3000" dirty="0"/>
          </a:p>
          <a:p>
            <a:pPr marL="457200" indent="-457200">
              <a:buFont typeface="Wingdings" panose="05000000000000000000" pitchFamily="2" charset="2"/>
              <a:buChar char="§"/>
            </a:pPr>
            <a:endParaRPr lang="en-US" sz="3000" dirty="0"/>
          </a:p>
        </p:txBody>
      </p:sp>
      <p:sp>
        <p:nvSpPr>
          <p:cNvPr id="4" name="Slide Number Placeholder 3"/>
          <p:cNvSpPr>
            <a:spLocks noGrp="1"/>
          </p:cNvSpPr>
          <p:nvPr>
            <p:ph type="sldNum" sz="quarter" idx="4294967295"/>
          </p:nvPr>
        </p:nvSpPr>
        <p:spPr>
          <a:xfrm>
            <a:off x="11011394" y="6308850"/>
            <a:ext cx="684810" cy="365125"/>
          </a:xfrm>
          <a:prstGeom prst="rect">
            <a:avLst/>
          </a:prstGeom>
        </p:spPr>
        <p:txBody>
          <a:bodyPr/>
          <a:lstStyle/>
          <a:p>
            <a:pPr>
              <a:defRPr/>
            </a:pPr>
            <a:fld id="{1471FE4D-F64C-4B21-9588-8F675C735DB6}" type="slidenum">
              <a:rPr lang="en-US" altLang="en-US" smtClean="0"/>
              <a:pPr>
                <a:defRPr/>
              </a:pPr>
              <a:t>104</a:t>
            </a:fld>
            <a:endParaRPr lang="en-US" altLang="en-US" dirty="0"/>
          </a:p>
        </p:txBody>
      </p:sp>
    </p:spTree>
    <p:extLst>
      <p:ext uri="{BB962C8B-B14F-4D97-AF65-F5344CB8AC3E}">
        <p14:creationId xmlns:p14="http://schemas.microsoft.com/office/powerpoint/2010/main" val="27995004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en-US" dirty="0"/>
              <a:t>Penalties</a:t>
            </a:r>
          </a:p>
        </p:txBody>
      </p:sp>
      <p:sp>
        <p:nvSpPr>
          <p:cNvPr id="3" name="Content Placeholder 2"/>
          <p:cNvSpPr>
            <a:spLocks noGrp="1"/>
          </p:cNvSpPr>
          <p:nvPr>
            <p:ph idx="1"/>
          </p:nvPr>
        </p:nvSpPr>
        <p:spPr>
          <a:xfrm>
            <a:off x="1109494" y="1408889"/>
            <a:ext cx="8229600" cy="3962400"/>
          </a:xfrm>
        </p:spPr>
        <p:txBody>
          <a:bodyPr>
            <a:normAutofit/>
          </a:bodyPr>
          <a:lstStyle/>
          <a:p>
            <a:pPr marL="463550" indent="-463550">
              <a:buFont typeface="Wingdings" panose="05000000000000000000" pitchFamily="2" charset="2"/>
              <a:buChar char="§"/>
            </a:pPr>
            <a:r>
              <a:rPr lang="en-US" sz="3000" dirty="0"/>
              <a:t>Invalidate decision</a:t>
            </a:r>
          </a:p>
          <a:p>
            <a:pPr marL="463550" indent="-463550">
              <a:buFont typeface="Wingdings" panose="05000000000000000000" pitchFamily="2" charset="2"/>
              <a:buChar char="§"/>
            </a:pPr>
            <a:r>
              <a:rPr lang="en-US" sz="3000" dirty="0"/>
              <a:t>Misdemeanor (could result in loss of office)</a:t>
            </a:r>
          </a:p>
          <a:p>
            <a:pPr marL="463550" indent="-463550">
              <a:buFont typeface="Wingdings" panose="05000000000000000000" pitchFamily="2" charset="2"/>
              <a:buChar char="§"/>
            </a:pPr>
            <a:r>
              <a:rPr lang="en-US" sz="3000" dirty="0"/>
              <a:t>Fines ($5,000 to $10,000 per violation)</a:t>
            </a:r>
          </a:p>
          <a:p>
            <a:pPr marL="463550" indent="-463550">
              <a:buFont typeface="Wingdings" panose="05000000000000000000" pitchFamily="2" charset="2"/>
              <a:buChar char="§"/>
            </a:pPr>
            <a:r>
              <a:rPr lang="en-US" sz="3000" dirty="0"/>
              <a:t>Attorneys fees (yours and others)</a:t>
            </a:r>
          </a:p>
          <a:p>
            <a:pPr marL="463550" indent="-463550">
              <a:buFont typeface="Wingdings" panose="05000000000000000000" pitchFamily="2" charset="2"/>
              <a:buChar char="§"/>
            </a:pPr>
            <a:r>
              <a:rPr lang="en-US" sz="3000" dirty="0"/>
              <a:t>Embarrassment (personal/political)</a:t>
            </a:r>
          </a:p>
          <a:p>
            <a:pPr marL="457200" indent="-457200">
              <a:buFont typeface="Wingdings" panose="05000000000000000000" pitchFamily="2" charset="2"/>
              <a:buChar char="§"/>
            </a:pPr>
            <a:endParaRPr lang="en-US" sz="3000" dirty="0"/>
          </a:p>
          <a:p>
            <a:pPr lvl="1"/>
            <a:endParaRPr lang="en-US" sz="3000" dirty="0"/>
          </a:p>
          <a:p>
            <a:pPr marL="457200" indent="-457200">
              <a:buFont typeface="Wingdings" panose="05000000000000000000" pitchFamily="2" charset="2"/>
              <a:buChar char="§"/>
            </a:pPr>
            <a:endParaRPr lang="en-US" sz="3000" dirty="0"/>
          </a:p>
          <a:p>
            <a:pPr marL="457200" indent="-457200">
              <a:buFont typeface="Wingdings" panose="05000000000000000000" pitchFamily="2" charset="2"/>
              <a:buChar char="§"/>
            </a:pPr>
            <a:endParaRPr lang="en-US" sz="3000" dirty="0"/>
          </a:p>
        </p:txBody>
      </p:sp>
      <p:sp>
        <p:nvSpPr>
          <p:cNvPr id="4" name="Slide Number Placeholder 3"/>
          <p:cNvSpPr>
            <a:spLocks noGrp="1"/>
          </p:cNvSpPr>
          <p:nvPr>
            <p:ph type="sldNum" sz="quarter" idx="4294967295"/>
          </p:nvPr>
        </p:nvSpPr>
        <p:spPr>
          <a:xfrm>
            <a:off x="11052957" y="6344475"/>
            <a:ext cx="601683" cy="365125"/>
          </a:xfrm>
          <a:prstGeom prst="rect">
            <a:avLst/>
          </a:prstGeom>
        </p:spPr>
        <p:txBody>
          <a:bodyPr/>
          <a:lstStyle/>
          <a:p>
            <a:pPr>
              <a:defRPr/>
            </a:pPr>
            <a:fld id="{1471FE4D-F64C-4B21-9588-8F675C735DB6}" type="slidenum">
              <a:rPr lang="en-US" altLang="en-US" smtClean="0"/>
              <a:pPr>
                <a:defRPr/>
              </a:pPr>
              <a:t>105</a:t>
            </a:fld>
            <a:endParaRPr lang="en-US" altLang="en-US" dirty="0"/>
          </a:p>
        </p:txBody>
      </p:sp>
    </p:spTree>
    <p:extLst>
      <p:ext uri="{BB962C8B-B14F-4D97-AF65-F5344CB8AC3E}">
        <p14:creationId xmlns:p14="http://schemas.microsoft.com/office/powerpoint/2010/main" val="16028411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en-US" dirty="0"/>
              <a:t>Government Code Section 1090:  </a:t>
            </a:r>
            <a:br>
              <a:rPr lang="en-US" dirty="0"/>
            </a:br>
            <a:r>
              <a:rPr lang="en-US" dirty="0"/>
              <a:t>Special Rules for Contracts</a:t>
            </a:r>
          </a:p>
        </p:txBody>
      </p:sp>
      <p:sp>
        <p:nvSpPr>
          <p:cNvPr id="3" name="Content Placeholder 2"/>
          <p:cNvSpPr>
            <a:spLocks noGrp="1"/>
          </p:cNvSpPr>
          <p:nvPr>
            <p:ph idx="1"/>
          </p:nvPr>
        </p:nvSpPr>
        <p:spPr>
          <a:xfrm>
            <a:off x="864705" y="1520045"/>
            <a:ext cx="10254010" cy="4572000"/>
          </a:xfrm>
        </p:spPr>
        <p:txBody>
          <a:bodyPr>
            <a:normAutofit/>
          </a:bodyPr>
          <a:lstStyle/>
          <a:p>
            <a:pPr marL="457200" indent="-457200">
              <a:buFont typeface="Wingdings" panose="05000000000000000000" pitchFamily="2" charset="2"/>
              <a:buChar char="§"/>
            </a:pPr>
            <a:r>
              <a:rPr lang="en-US" sz="3000" dirty="0"/>
              <a:t>Public officers may not be financially interested in a contract</a:t>
            </a:r>
          </a:p>
          <a:p>
            <a:pPr marL="457200" indent="-457200">
              <a:buFont typeface="Wingdings" panose="05000000000000000000" pitchFamily="2" charset="2"/>
              <a:buChar char="§"/>
            </a:pPr>
            <a:r>
              <a:rPr lang="en-US" sz="3000" dirty="0"/>
              <a:t>Prohibits participating in the development, negotiation, or execution of the contract</a:t>
            </a:r>
          </a:p>
          <a:p>
            <a:pPr marL="457200" indent="-457200">
              <a:buFont typeface="Wingdings" panose="05000000000000000000" pitchFamily="2" charset="2"/>
              <a:buChar char="§"/>
            </a:pPr>
            <a:r>
              <a:rPr lang="en-US" sz="3000" dirty="0"/>
              <a:t>The School District cannot enter into a contract if a member has a financial interest in the contract</a:t>
            </a:r>
          </a:p>
          <a:p>
            <a:pPr marL="457200" indent="-457200">
              <a:buFont typeface="Wingdings" panose="05000000000000000000" pitchFamily="2" charset="2"/>
              <a:buChar char="§"/>
            </a:pPr>
            <a:r>
              <a:rPr lang="en-US" sz="3000" b="1" dirty="0"/>
              <a:t>Abstention not enough</a:t>
            </a:r>
          </a:p>
          <a:p>
            <a:pPr lvl="1"/>
            <a:endParaRPr lang="en-US" sz="3000" dirty="0"/>
          </a:p>
          <a:p>
            <a:pPr marL="457200" indent="-457200">
              <a:buFont typeface="Wingdings" panose="05000000000000000000" pitchFamily="2" charset="2"/>
              <a:buChar char="§"/>
            </a:pPr>
            <a:endParaRPr lang="en-US" sz="3000" dirty="0"/>
          </a:p>
          <a:p>
            <a:pPr marL="457200" indent="-457200">
              <a:buFont typeface="Wingdings" panose="05000000000000000000" pitchFamily="2" charset="2"/>
              <a:buChar char="§"/>
            </a:pPr>
            <a:endParaRPr lang="en-US" sz="3000" dirty="0"/>
          </a:p>
        </p:txBody>
      </p:sp>
      <p:sp>
        <p:nvSpPr>
          <p:cNvPr id="4" name="Slide Number Placeholder 3"/>
          <p:cNvSpPr>
            <a:spLocks noGrp="1"/>
          </p:cNvSpPr>
          <p:nvPr>
            <p:ph type="sldNum" sz="quarter" idx="4294967295"/>
          </p:nvPr>
        </p:nvSpPr>
        <p:spPr>
          <a:xfrm>
            <a:off x="11118715" y="6356351"/>
            <a:ext cx="637309" cy="365125"/>
          </a:xfrm>
          <a:prstGeom prst="rect">
            <a:avLst/>
          </a:prstGeom>
        </p:spPr>
        <p:txBody>
          <a:bodyPr/>
          <a:lstStyle/>
          <a:p>
            <a:pPr>
              <a:defRPr/>
            </a:pPr>
            <a:fld id="{1471FE4D-F64C-4B21-9588-8F675C735DB6}" type="slidenum">
              <a:rPr lang="en-US" altLang="en-US" smtClean="0"/>
              <a:pPr>
                <a:defRPr/>
              </a:pPr>
              <a:t>106</a:t>
            </a:fld>
            <a:endParaRPr lang="en-US" altLang="en-US" dirty="0"/>
          </a:p>
        </p:txBody>
      </p:sp>
    </p:spTree>
    <p:extLst>
      <p:ext uri="{BB962C8B-B14F-4D97-AF65-F5344CB8AC3E}">
        <p14:creationId xmlns:p14="http://schemas.microsoft.com/office/powerpoint/2010/main" val="3815125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en-US" dirty="0"/>
              <a:t>Exception:  “Remote” Financial Interest</a:t>
            </a:r>
          </a:p>
        </p:txBody>
      </p:sp>
      <p:sp>
        <p:nvSpPr>
          <p:cNvPr id="3" name="Content Placeholder 2"/>
          <p:cNvSpPr>
            <a:spLocks noGrp="1"/>
          </p:cNvSpPr>
          <p:nvPr>
            <p:ph idx="1"/>
          </p:nvPr>
        </p:nvSpPr>
        <p:spPr>
          <a:xfrm>
            <a:off x="1050587" y="1593715"/>
            <a:ext cx="9562290" cy="3221476"/>
          </a:xfrm>
        </p:spPr>
        <p:txBody>
          <a:bodyPr>
            <a:normAutofit/>
          </a:bodyPr>
          <a:lstStyle/>
          <a:p>
            <a:r>
              <a:rPr lang="en-US" sz="3000" dirty="0"/>
              <a:t>Where a Board member has a “remote” financial interest in a contract, he or she is permitted to abstain and permit the rest of the Board to participate in making the contract.</a:t>
            </a:r>
          </a:p>
          <a:p>
            <a:pPr lvl="1">
              <a:buFont typeface="Wingdings" panose="05000000000000000000" pitchFamily="2" charset="2"/>
              <a:buChar char="§"/>
            </a:pPr>
            <a:endParaRPr lang="en-US" sz="3000" dirty="0"/>
          </a:p>
          <a:p>
            <a:pPr>
              <a:buFont typeface="Wingdings" panose="05000000000000000000" pitchFamily="2" charset="2"/>
              <a:buChar char="§"/>
            </a:pPr>
            <a:endParaRPr lang="en-US" sz="3000" dirty="0"/>
          </a:p>
          <a:p>
            <a:endParaRPr lang="en-US" sz="3000" dirty="0"/>
          </a:p>
        </p:txBody>
      </p:sp>
      <p:sp>
        <p:nvSpPr>
          <p:cNvPr id="4" name="Slide Number Placeholder 3"/>
          <p:cNvSpPr>
            <a:spLocks noGrp="1"/>
          </p:cNvSpPr>
          <p:nvPr>
            <p:ph type="sldNum" sz="quarter" idx="4294967295"/>
          </p:nvPr>
        </p:nvSpPr>
        <p:spPr>
          <a:xfrm>
            <a:off x="11082646" y="6308850"/>
            <a:ext cx="542306" cy="365125"/>
          </a:xfrm>
          <a:prstGeom prst="rect">
            <a:avLst/>
          </a:prstGeom>
        </p:spPr>
        <p:txBody>
          <a:bodyPr/>
          <a:lstStyle/>
          <a:p>
            <a:pPr>
              <a:defRPr/>
            </a:pPr>
            <a:fld id="{1471FE4D-F64C-4B21-9588-8F675C735DB6}" type="slidenum">
              <a:rPr lang="en-US" altLang="en-US" smtClean="0"/>
              <a:pPr>
                <a:defRPr/>
              </a:pPr>
              <a:t>107</a:t>
            </a:fld>
            <a:endParaRPr lang="en-US" altLang="en-US" dirty="0"/>
          </a:p>
        </p:txBody>
      </p:sp>
    </p:spTree>
    <p:extLst>
      <p:ext uri="{BB962C8B-B14F-4D97-AF65-F5344CB8AC3E}">
        <p14:creationId xmlns:p14="http://schemas.microsoft.com/office/powerpoint/2010/main" val="23604684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en-US" dirty="0"/>
              <a:t>Exception:  “Remote” Financial Interest</a:t>
            </a:r>
          </a:p>
        </p:txBody>
      </p:sp>
      <p:sp>
        <p:nvSpPr>
          <p:cNvPr id="3" name="Content Placeholder 2"/>
          <p:cNvSpPr>
            <a:spLocks noGrp="1"/>
          </p:cNvSpPr>
          <p:nvPr>
            <p:ph idx="1"/>
          </p:nvPr>
        </p:nvSpPr>
        <p:spPr>
          <a:xfrm>
            <a:off x="864704" y="1172183"/>
            <a:ext cx="9709261" cy="4572000"/>
          </a:xfrm>
        </p:spPr>
        <p:txBody>
          <a:bodyPr>
            <a:noAutofit/>
          </a:bodyPr>
          <a:lstStyle/>
          <a:p>
            <a:pPr marL="342900" indent="-342900">
              <a:buFont typeface="Wingdings" panose="05000000000000000000" pitchFamily="2" charset="2"/>
              <a:buChar char="§"/>
            </a:pPr>
            <a:r>
              <a:rPr lang="en-US" sz="2400" dirty="0" smtClean="0"/>
              <a:t>Examples include:</a:t>
            </a:r>
          </a:p>
          <a:p>
            <a:pPr lvl="1"/>
            <a:r>
              <a:rPr lang="en-US" dirty="0"/>
              <a:t>An officer or employee of a 501(c)(3) non-profit corporation;</a:t>
            </a:r>
          </a:p>
          <a:p>
            <a:pPr lvl="1"/>
            <a:r>
              <a:rPr lang="en-US" dirty="0"/>
              <a:t>A parent in the earnings of his or her minor child for personal services;</a:t>
            </a:r>
          </a:p>
          <a:p>
            <a:pPr lvl="1"/>
            <a:r>
              <a:rPr lang="en-US" dirty="0"/>
              <a:t>A landlord or tenant of the contracting party;</a:t>
            </a:r>
          </a:p>
          <a:p>
            <a:pPr lvl="1"/>
            <a:r>
              <a:rPr lang="en-US" dirty="0"/>
              <a:t>A supplier of goods or services when those goods or services have been supplied to the contracting party by the officer for at least 5 years prior to his or her election or appointment to office;</a:t>
            </a:r>
          </a:p>
          <a:p>
            <a:pPr lvl="1"/>
            <a:r>
              <a:rPr lang="en-US" dirty="0"/>
              <a:t>A person owning less than 3% of the shares of the contracting party that is a for-profit corporation, provided that the ownership of the shares derived from the person’s employment with that corporation.</a:t>
            </a:r>
          </a:p>
          <a:p>
            <a:pPr lvl="1"/>
            <a:endParaRPr lang="en-US" dirty="0"/>
          </a:p>
          <a:p>
            <a:pPr lvl="1"/>
            <a:endParaRPr lang="en-US" dirty="0"/>
          </a:p>
          <a:p>
            <a:pPr marL="342900" indent="-342900">
              <a:buFont typeface="Wingdings" panose="05000000000000000000" pitchFamily="2" charset="2"/>
              <a:buChar char="§"/>
            </a:pPr>
            <a:endParaRPr lang="en-US" sz="2400" dirty="0"/>
          </a:p>
          <a:p>
            <a:pPr marL="342900" indent="-342900">
              <a:buFont typeface="Wingdings" panose="05000000000000000000" pitchFamily="2" charset="2"/>
              <a:buChar char="§"/>
            </a:pPr>
            <a:endParaRPr lang="en-US" sz="2400" dirty="0"/>
          </a:p>
        </p:txBody>
      </p:sp>
      <p:sp>
        <p:nvSpPr>
          <p:cNvPr id="4" name="Slide Number Placeholder 3"/>
          <p:cNvSpPr>
            <a:spLocks noGrp="1"/>
          </p:cNvSpPr>
          <p:nvPr>
            <p:ph type="sldNum" sz="quarter" idx="4294967295"/>
          </p:nvPr>
        </p:nvSpPr>
        <p:spPr>
          <a:xfrm>
            <a:off x="11070770" y="6344476"/>
            <a:ext cx="566057" cy="365125"/>
          </a:xfrm>
          <a:prstGeom prst="rect">
            <a:avLst/>
          </a:prstGeom>
        </p:spPr>
        <p:txBody>
          <a:bodyPr/>
          <a:lstStyle/>
          <a:p>
            <a:pPr>
              <a:defRPr/>
            </a:pPr>
            <a:fld id="{1471FE4D-F64C-4B21-9588-8F675C735DB6}" type="slidenum">
              <a:rPr lang="en-US" altLang="en-US" smtClean="0"/>
              <a:pPr>
                <a:defRPr/>
              </a:pPr>
              <a:t>108</a:t>
            </a:fld>
            <a:endParaRPr lang="en-US" altLang="en-US" dirty="0"/>
          </a:p>
        </p:txBody>
      </p:sp>
    </p:spTree>
    <p:extLst>
      <p:ext uri="{BB962C8B-B14F-4D97-AF65-F5344CB8AC3E}">
        <p14:creationId xmlns:p14="http://schemas.microsoft.com/office/powerpoint/2010/main" val="7031617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en-US" dirty="0"/>
              <a:t>Exception:  “Non-interests”</a:t>
            </a:r>
          </a:p>
        </p:txBody>
      </p:sp>
      <p:sp>
        <p:nvSpPr>
          <p:cNvPr id="3" name="Content Placeholder 2"/>
          <p:cNvSpPr>
            <a:spLocks noGrp="1"/>
          </p:cNvSpPr>
          <p:nvPr>
            <p:ph idx="1"/>
          </p:nvPr>
        </p:nvSpPr>
        <p:spPr>
          <a:xfrm>
            <a:off x="1233792" y="1525622"/>
            <a:ext cx="9855740" cy="3962400"/>
          </a:xfrm>
        </p:spPr>
        <p:txBody>
          <a:bodyPr>
            <a:normAutofit/>
          </a:bodyPr>
          <a:lstStyle/>
          <a:p>
            <a:r>
              <a:rPr lang="en-US" sz="3000" dirty="0"/>
              <a:t>Government Code section 1091.5 describes a number of situations in which a Board member will be deemed non-interested in a contract, thus allowing the entire Board to vote.</a:t>
            </a:r>
          </a:p>
          <a:p>
            <a:pPr lvl="1">
              <a:buFont typeface="Wingdings" panose="05000000000000000000" pitchFamily="2" charset="2"/>
              <a:buChar char="§"/>
            </a:pPr>
            <a:endParaRPr lang="en-US" sz="3000" dirty="0"/>
          </a:p>
          <a:p>
            <a:pPr>
              <a:buFont typeface="Wingdings" panose="05000000000000000000" pitchFamily="2" charset="2"/>
              <a:buChar char="§"/>
            </a:pPr>
            <a:endParaRPr lang="en-US" sz="3000" dirty="0"/>
          </a:p>
          <a:p>
            <a:endParaRPr lang="en-US" sz="3000" dirty="0"/>
          </a:p>
        </p:txBody>
      </p:sp>
      <p:sp>
        <p:nvSpPr>
          <p:cNvPr id="4" name="Slide Number Placeholder 3"/>
          <p:cNvSpPr>
            <a:spLocks noGrp="1"/>
          </p:cNvSpPr>
          <p:nvPr>
            <p:ph type="sldNum" sz="quarter" idx="4294967295"/>
          </p:nvPr>
        </p:nvSpPr>
        <p:spPr>
          <a:xfrm>
            <a:off x="10941132" y="6320725"/>
            <a:ext cx="613558" cy="365125"/>
          </a:xfrm>
          <a:prstGeom prst="rect">
            <a:avLst/>
          </a:prstGeom>
        </p:spPr>
        <p:txBody>
          <a:bodyPr/>
          <a:lstStyle/>
          <a:p>
            <a:pPr>
              <a:defRPr/>
            </a:pPr>
            <a:fld id="{1471FE4D-F64C-4B21-9588-8F675C735DB6}" type="slidenum">
              <a:rPr lang="en-US" altLang="en-US" smtClean="0"/>
              <a:pPr>
                <a:defRPr/>
              </a:pPr>
              <a:t>109</a:t>
            </a:fld>
            <a:endParaRPr lang="en-US" altLang="en-US" dirty="0"/>
          </a:p>
        </p:txBody>
      </p:sp>
    </p:spTree>
    <p:extLst>
      <p:ext uri="{BB962C8B-B14F-4D97-AF65-F5344CB8AC3E}">
        <p14:creationId xmlns:p14="http://schemas.microsoft.com/office/powerpoint/2010/main" val="2456684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
            </a:r>
            <a:br>
              <a:rPr lang="en-US" dirty="0" smtClean="0"/>
            </a:br>
            <a:r>
              <a:rPr lang="en-US" dirty="0" smtClean="0"/>
              <a:t/>
            </a:r>
            <a:br>
              <a:rPr lang="en-US" dirty="0" smtClean="0"/>
            </a:br>
            <a:r>
              <a:rPr lang="en-US" dirty="0"/>
              <a:t>Roles</a:t>
            </a:r>
            <a:br>
              <a:rPr lang="en-US" dirty="0"/>
            </a:br>
            <a:r>
              <a:rPr lang="en-US" dirty="0"/>
              <a:t/>
            </a:r>
            <a:br>
              <a:rPr lang="en-US" dirty="0"/>
            </a:br>
            <a:endParaRPr lang="en-US" b="0" dirty="0"/>
          </a:p>
        </p:txBody>
      </p:sp>
      <p:sp>
        <p:nvSpPr>
          <p:cNvPr id="3" name="Content Placeholder 2"/>
          <p:cNvSpPr>
            <a:spLocks noGrp="1"/>
          </p:cNvSpPr>
          <p:nvPr>
            <p:ph idx="1"/>
          </p:nvPr>
        </p:nvSpPr>
        <p:spPr/>
        <p:txBody>
          <a:bodyPr>
            <a:normAutofit/>
          </a:bodyPr>
          <a:lstStyle/>
          <a:p>
            <a:r>
              <a:rPr lang="en-US" sz="3000" dirty="0"/>
              <a:t>“There are important distinctions to be made between the board’s role and that of the superintendent and staff.  </a:t>
            </a:r>
            <a:r>
              <a:rPr lang="en-US" sz="3000" b="1" dirty="0"/>
              <a:t>The role of the School Board is not to run the schools, but to see that the schools are well run</a:t>
            </a:r>
            <a:r>
              <a:rPr lang="en-US" sz="3000" dirty="0"/>
              <a:t>.”  </a:t>
            </a:r>
          </a:p>
          <a:p>
            <a:r>
              <a:rPr lang="en-US" sz="3000" dirty="0"/>
              <a:t>	- Governance Handbook Example</a:t>
            </a:r>
          </a:p>
          <a:p>
            <a:endParaRPr lang="en-US" sz="3000" dirty="0"/>
          </a:p>
        </p:txBody>
      </p:sp>
      <p:sp>
        <p:nvSpPr>
          <p:cNvPr id="4" name="Slide Number Placeholder 3"/>
          <p:cNvSpPr>
            <a:spLocks noGrp="1"/>
          </p:cNvSpPr>
          <p:nvPr>
            <p:ph type="sldNum" sz="quarter" idx="4294967295"/>
          </p:nvPr>
        </p:nvSpPr>
        <p:spPr>
          <a:xfrm>
            <a:off x="9753600" y="6356351"/>
            <a:ext cx="457200" cy="365125"/>
          </a:xfrm>
          <a:prstGeom prst="rect">
            <a:avLst/>
          </a:prstGeom>
        </p:spPr>
        <p:txBody>
          <a:bodyPr/>
          <a:lstStyle/>
          <a:p>
            <a:fld id="{E02AF179-07B7-472B-83C2-D8D8D234B33A}" type="slidenum">
              <a:rPr lang="en-US" altLang="en-US" smtClean="0"/>
              <a:pPr/>
              <a:t>11</a:t>
            </a:fld>
            <a:endParaRPr lang="en-US" altLang="en-US" dirty="0"/>
          </a:p>
        </p:txBody>
      </p:sp>
    </p:spTree>
    <p:extLst>
      <p:ext uri="{BB962C8B-B14F-4D97-AF65-F5344CB8AC3E}">
        <p14:creationId xmlns:p14="http://schemas.microsoft.com/office/powerpoint/2010/main" val="36222153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en-US" dirty="0"/>
              <a:t>Exception:  “Non-interests”</a:t>
            </a:r>
          </a:p>
        </p:txBody>
      </p:sp>
      <p:sp>
        <p:nvSpPr>
          <p:cNvPr id="3" name="Content Placeholder 2"/>
          <p:cNvSpPr>
            <a:spLocks noGrp="1"/>
          </p:cNvSpPr>
          <p:nvPr>
            <p:ph idx="1"/>
          </p:nvPr>
        </p:nvSpPr>
        <p:spPr>
          <a:xfrm>
            <a:off x="985108" y="1132721"/>
            <a:ext cx="10162789" cy="4908550"/>
          </a:xfrm>
        </p:spPr>
        <p:txBody>
          <a:bodyPr>
            <a:noAutofit/>
          </a:bodyPr>
          <a:lstStyle/>
          <a:p>
            <a:r>
              <a:rPr lang="en-US" dirty="0"/>
              <a:t>Examples include:</a:t>
            </a:r>
          </a:p>
          <a:p>
            <a:pPr lvl="1"/>
            <a:r>
              <a:rPr lang="en-US" sz="2800" dirty="0"/>
              <a:t>Reimbursement of an officer’s actual and necessary expenses incurred in the performance of official duties;</a:t>
            </a:r>
          </a:p>
          <a:p>
            <a:pPr lvl="1"/>
            <a:r>
              <a:rPr lang="en-US" sz="2800" dirty="0"/>
              <a:t>A recipient of public services generally provided by the public body or Board of which he or she is a member, on the same terms and conditions as if he or she were not a member of the body or Board;</a:t>
            </a:r>
          </a:p>
          <a:p>
            <a:pPr lvl="1"/>
            <a:r>
              <a:rPr lang="en-US" sz="2800" dirty="0"/>
              <a:t>An officer who owns less than 3% of a corporation for-profit’s shares, provided that the total annual income to the officer from dividends and any other payments from the corporation does not exceed 5% of his or her total annual income. </a:t>
            </a:r>
          </a:p>
          <a:p>
            <a:pPr lvl="1">
              <a:buFont typeface="Wingdings" panose="05000000000000000000" pitchFamily="2" charset="2"/>
              <a:buChar char="§"/>
            </a:pPr>
            <a:endParaRPr lang="en-US" sz="2800" dirty="0"/>
          </a:p>
          <a:p>
            <a:pPr>
              <a:buFont typeface="Wingdings" panose="05000000000000000000" pitchFamily="2" charset="2"/>
              <a:buChar char="§"/>
            </a:pPr>
            <a:endParaRPr lang="en-US" dirty="0"/>
          </a:p>
          <a:p>
            <a:endParaRPr lang="en-US" dirty="0"/>
          </a:p>
        </p:txBody>
      </p:sp>
      <p:sp>
        <p:nvSpPr>
          <p:cNvPr id="4" name="Slide Number Placeholder 3"/>
          <p:cNvSpPr>
            <a:spLocks noGrp="1"/>
          </p:cNvSpPr>
          <p:nvPr>
            <p:ph type="sldNum" sz="quarter" idx="4294967295"/>
          </p:nvPr>
        </p:nvSpPr>
        <p:spPr>
          <a:xfrm>
            <a:off x="10858931" y="6273223"/>
            <a:ext cx="577932" cy="365125"/>
          </a:xfrm>
          <a:prstGeom prst="rect">
            <a:avLst/>
          </a:prstGeom>
        </p:spPr>
        <p:txBody>
          <a:bodyPr/>
          <a:lstStyle/>
          <a:p>
            <a:pPr>
              <a:defRPr/>
            </a:pPr>
            <a:fld id="{1471FE4D-F64C-4B21-9588-8F675C735DB6}" type="slidenum">
              <a:rPr lang="en-US" altLang="en-US" smtClean="0"/>
              <a:pPr>
                <a:defRPr/>
              </a:pPr>
              <a:t>110</a:t>
            </a:fld>
            <a:endParaRPr lang="en-US" altLang="en-US" dirty="0"/>
          </a:p>
        </p:txBody>
      </p:sp>
    </p:spTree>
    <p:extLst>
      <p:ext uri="{BB962C8B-B14F-4D97-AF65-F5344CB8AC3E}">
        <p14:creationId xmlns:p14="http://schemas.microsoft.com/office/powerpoint/2010/main" val="30741108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en-US" dirty="0"/>
              <a:t>Exception:  Rule of Necessity</a:t>
            </a:r>
          </a:p>
        </p:txBody>
      </p:sp>
      <p:sp>
        <p:nvSpPr>
          <p:cNvPr id="3" name="Content Placeholder 2"/>
          <p:cNvSpPr>
            <a:spLocks noGrp="1"/>
          </p:cNvSpPr>
          <p:nvPr>
            <p:ph idx="1"/>
          </p:nvPr>
        </p:nvSpPr>
        <p:spPr>
          <a:xfrm>
            <a:off x="1012216" y="1185154"/>
            <a:ext cx="10077315" cy="4648200"/>
          </a:xfrm>
        </p:spPr>
        <p:txBody>
          <a:bodyPr>
            <a:noAutofit/>
          </a:bodyPr>
          <a:lstStyle/>
          <a:p>
            <a:pPr marL="463550" indent="-463550">
              <a:buFont typeface="Wingdings" panose="05000000000000000000" pitchFamily="2" charset="2"/>
              <a:buChar char="§"/>
            </a:pPr>
            <a:r>
              <a:rPr lang="en-US" sz="3000" dirty="0"/>
              <a:t>Judicially-recognized exception to the conflict of interest prohibitions.</a:t>
            </a:r>
          </a:p>
          <a:p>
            <a:pPr marL="463550" indent="-463550">
              <a:buFont typeface="Wingdings" panose="05000000000000000000" pitchFamily="2" charset="2"/>
              <a:buChar char="§"/>
            </a:pPr>
            <a:r>
              <a:rPr lang="en-US" sz="3000" dirty="0"/>
              <a:t>Is the contract necessary for the Board to carry out its statutory duties and powers?</a:t>
            </a:r>
          </a:p>
          <a:p>
            <a:pPr marL="863600" lvl="2" indent="-463550">
              <a:buFont typeface="Arial" panose="020B0604020202020204" pitchFamily="34" charset="0"/>
              <a:buChar char="•"/>
            </a:pPr>
            <a:r>
              <a:rPr lang="en-US" sz="3000" dirty="0"/>
              <a:t>“The rule of necessity is to reflect actual necessity after all possible alternatives have been explored.”  </a:t>
            </a:r>
            <a:br>
              <a:rPr lang="en-US" sz="3000" dirty="0"/>
            </a:br>
            <a:r>
              <a:rPr lang="en-US" sz="3000" dirty="0"/>
              <a:t>(69 </a:t>
            </a:r>
            <a:r>
              <a:rPr lang="en-US" sz="3000" dirty="0" err="1"/>
              <a:t>Ops.Cal.Atty.Gen</a:t>
            </a:r>
            <a:r>
              <a:rPr lang="en-US" sz="3000" dirty="0"/>
              <a:t>. 102, 109, fn. 6 (1986).)</a:t>
            </a:r>
          </a:p>
          <a:p>
            <a:pPr marL="463550" indent="-463550">
              <a:buFont typeface="Wingdings" panose="05000000000000000000" pitchFamily="2" charset="2"/>
              <a:buChar char="§"/>
            </a:pPr>
            <a:r>
              <a:rPr lang="en-US" sz="3000" dirty="0"/>
              <a:t>If the rule of necessity applies, the Board may act with the interested party abstaining, without nullifying the contract or any other consequences.</a:t>
            </a:r>
          </a:p>
          <a:p>
            <a:pPr lvl="1"/>
            <a:endParaRPr lang="en-US" sz="3000" dirty="0"/>
          </a:p>
          <a:p>
            <a:pPr marL="457200" indent="-457200">
              <a:buFont typeface="Wingdings" panose="05000000000000000000" pitchFamily="2" charset="2"/>
              <a:buChar char="§"/>
            </a:pPr>
            <a:endParaRPr lang="en-US" sz="3000" dirty="0"/>
          </a:p>
          <a:p>
            <a:pPr marL="457200" indent="-457200">
              <a:buFont typeface="Wingdings" panose="05000000000000000000" pitchFamily="2" charset="2"/>
              <a:buChar char="§"/>
            </a:pPr>
            <a:endParaRPr lang="en-US" sz="3000" dirty="0"/>
          </a:p>
        </p:txBody>
      </p:sp>
      <p:sp>
        <p:nvSpPr>
          <p:cNvPr id="4" name="Slide Number Placeholder 3"/>
          <p:cNvSpPr>
            <a:spLocks noGrp="1"/>
          </p:cNvSpPr>
          <p:nvPr>
            <p:ph type="sldNum" sz="quarter" idx="4294967295"/>
          </p:nvPr>
        </p:nvSpPr>
        <p:spPr>
          <a:xfrm>
            <a:off x="10800565" y="6308850"/>
            <a:ext cx="577932" cy="365125"/>
          </a:xfrm>
          <a:prstGeom prst="rect">
            <a:avLst/>
          </a:prstGeom>
        </p:spPr>
        <p:txBody>
          <a:bodyPr/>
          <a:lstStyle/>
          <a:p>
            <a:pPr>
              <a:defRPr/>
            </a:pPr>
            <a:fld id="{1471FE4D-F64C-4B21-9588-8F675C735DB6}" type="slidenum">
              <a:rPr lang="en-US" altLang="en-US" smtClean="0"/>
              <a:pPr>
                <a:defRPr/>
              </a:pPr>
              <a:t>111</a:t>
            </a:fld>
            <a:endParaRPr lang="en-US" altLang="en-US" dirty="0"/>
          </a:p>
        </p:txBody>
      </p:sp>
    </p:spTree>
    <p:extLst>
      <p:ext uri="{BB962C8B-B14F-4D97-AF65-F5344CB8AC3E}">
        <p14:creationId xmlns:p14="http://schemas.microsoft.com/office/powerpoint/2010/main" val="8554467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en-US" dirty="0"/>
              <a:t>Consequences of a Violation</a:t>
            </a:r>
          </a:p>
        </p:txBody>
      </p:sp>
      <p:sp>
        <p:nvSpPr>
          <p:cNvPr id="3" name="Content Placeholder 2"/>
          <p:cNvSpPr>
            <a:spLocks noGrp="1"/>
          </p:cNvSpPr>
          <p:nvPr>
            <p:ph idx="1"/>
          </p:nvPr>
        </p:nvSpPr>
        <p:spPr>
          <a:xfrm>
            <a:off x="1060854" y="1379706"/>
            <a:ext cx="10077315" cy="3962400"/>
          </a:xfrm>
        </p:spPr>
        <p:txBody>
          <a:bodyPr>
            <a:normAutofit/>
          </a:bodyPr>
          <a:lstStyle/>
          <a:p>
            <a:pPr marL="457200" indent="-457200">
              <a:buFont typeface="Wingdings" panose="05000000000000000000" pitchFamily="2" charset="2"/>
              <a:buChar char="§"/>
            </a:pPr>
            <a:r>
              <a:rPr lang="en-US" sz="3000" dirty="0"/>
              <a:t>Harsh Penalties and Remedies.</a:t>
            </a:r>
          </a:p>
          <a:p>
            <a:pPr lvl="1"/>
            <a:r>
              <a:rPr lang="en-US" sz="3000" dirty="0"/>
              <a:t>Contract is void and unenforceable.</a:t>
            </a:r>
          </a:p>
          <a:p>
            <a:pPr lvl="1"/>
            <a:r>
              <a:rPr lang="en-US" sz="3000" dirty="0"/>
              <a:t>Criminal, civil, and administrative sanctions.</a:t>
            </a:r>
          </a:p>
          <a:p>
            <a:pPr lvl="1"/>
            <a:r>
              <a:rPr lang="en-US" sz="3000" dirty="0"/>
              <a:t>With conviction, public official is forever banned from holding any office.</a:t>
            </a:r>
          </a:p>
          <a:p>
            <a:pPr lvl="1"/>
            <a:endParaRPr lang="en-US" sz="3000" dirty="0"/>
          </a:p>
          <a:p>
            <a:pPr marL="457200" indent="-457200">
              <a:buFont typeface="Wingdings" panose="05000000000000000000" pitchFamily="2" charset="2"/>
              <a:buChar char="§"/>
            </a:pPr>
            <a:endParaRPr lang="en-US" sz="3000" dirty="0"/>
          </a:p>
          <a:p>
            <a:pPr marL="457200" indent="-457200">
              <a:buFont typeface="Wingdings" panose="05000000000000000000" pitchFamily="2" charset="2"/>
              <a:buChar char="§"/>
            </a:pPr>
            <a:endParaRPr lang="en-US" sz="3000" dirty="0"/>
          </a:p>
        </p:txBody>
      </p:sp>
      <p:sp>
        <p:nvSpPr>
          <p:cNvPr id="4" name="Slide Number Placeholder 3"/>
          <p:cNvSpPr>
            <a:spLocks noGrp="1"/>
          </p:cNvSpPr>
          <p:nvPr>
            <p:ph type="sldNum" sz="quarter" idx="4294967295"/>
          </p:nvPr>
        </p:nvSpPr>
        <p:spPr>
          <a:xfrm>
            <a:off x="10987643" y="6344476"/>
            <a:ext cx="732312" cy="365125"/>
          </a:xfrm>
          <a:prstGeom prst="rect">
            <a:avLst/>
          </a:prstGeom>
        </p:spPr>
        <p:txBody>
          <a:bodyPr/>
          <a:lstStyle/>
          <a:p>
            <a:pPr>
              <a:defRPr/>
            </a:pPr>
            <a:fld id="{1471FE4D-F64C-4B21-9588-8F675C735DB6}" type="slidenum">
              <a:rPr lang="en-US" altLang="en-US" smtClean="0"/>
              <a:pPr>
                <a:defRPr/>
              </a:pPr>
              <a:t>112</a:t>
            </a:fld>
            <a:endParaRPr lang="en-US" altLang="en-US" dirty="0"/>
          </a:p>
        </p:txBody>
      </p:sp>
    </p:spTree>
    <p:extLst>
      <p:ext uri="{BB962C8B-B14F-4D97-AF65-F5344CB8AC3E}">
        <p14:creationId xmlns:p14="http://schemas.microsoft.com/office/powerpoint/2010/main" val="443820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en-US" dirty="0"/>
              <a:t>Common Law Conflict of Interest</a:t>
            </a:r>
          </a:p>
        </p:txBody>
      </p:sp>
      <p:sp>
        <p:nvSpPr>
          <p:cNvPr id="3" name="Content Placeholder 2"/>
          <p:cNvSpPr>
            <a:spLocks noGrp="1"/>
          </p:cNvSpPr>
          <p:nvPr>
            <p:ph idx="1"/>
          </p:nvPr>
        </p:nvSpPr>
        <p:spPr>
          <a:xfrm>
            <a:off x="1080311" y="1399162"/>
            <a:ext cx="10048132" cy="3962400"/>
          </a:xfrm>
        </p:spPr>
        <p:txBody>
          <a:bodyPr>
            <a:noAutofit/>
          </a:bodyPr>
          <a:lstStyle/>
          <a:p>
            <a:pPr marL="463550" indent="-463550">
              <a:buFont typeface="Wingdings" panose="05000000000000000000" pitchFamily="2" charset="2"/>
              <a:buChar char="§"/>
            </a:pPr>
            <a:r>
              <a:rPr lang="en-US" sz="3000" dirty="0"/>
              <a:t>Judicially-recognized “common law” prohibition against conflicts, aimed at avoiding the “appearance of impropriety.”</a:t>
            </a:r>
          </a:p>
          <a:p>
            <a:pPr marL="463550" indent="-463550">
              <a:buFont typeface="Wingdings" panose="05000000000000000000" pitchFamily="2" charset="2"/>
              <a:buChar char="§"/>
            </a:pPr>
            <a:r>
              <a:rPr lang="en-US" sz="3000" dirty="0"/>
              <a:t>Prohibits public officials from placing themselves in a position where their private, personal interests may conflict with their official duties.</a:t>
            </a:r>
          </a:p>
          <a:p>
            <a:pPr marL="463550" indent="-463550">
              <a:buFont typeface="Wingdings" panose="05000000000000000000" pitchFamily="2" charset="2"/>
              <a:buChar char="§"/>
            </a:pPr>
            <a:r>
              <a:rPr lang="en-US" sz="3000" dirty="0"/>
              <a:t>The failure of a public official to recuse may result in judicial invalidation of the action taken by the public agency.</a:t>
            </a:r>
            <a:br>
              <a:rPr lang="en-US" sz="3000" dirty="0"/>
            </a:br>
            <a:r>
              <a:rPr lang="en-US" sz="3000" dirty="0"/>
              <a:t>  </a:t>
            </a:r>
          </a:p>
          <a:p>
            <a:pPr lvl="1"/>
            <a:endParaRPr lang="en-US" sz="3000" dirty="0"/>
          </a:p>
          <a:p>
            <a:pPr marL="457200" indent="-457200">
              <a:buFont typeface="Wingdings" panose="05000000000000000000" pitchFamily="2" charset="2"/>
              <a:buChar char="§"/>
            </a:pPr>
            <a:endParaRPr lang="en-US" sz="3000" dirty="0"/>
          </a:p>
          <a:p>
            <a:pPr marL="457200" indent="-457200">
              <a:buFont typeface="Wingdings" panose="05000000000000000000" pitchFamily="2" charset="2"/>
              <a:buChar char="§"/>
            </a:pPr>
            <a:endParaRPr lang="en-US" sz="3000" dirty="0"/>
          </a:p>
        </p:txBody>
      </p:sp>
      <p:sp>
        <p:nvSpPr>
          <p:cNvPr id="4" name="Slide Number Placeholder 3"/>
          <p:cNvSpPr>
            <a:spLocks noGrp="1"/>
          </p:cNvSpPr>
          <p:nvPr>
            <p:ph type="sldNum" sz="quarter" idx="4294967295"/>
          </p:nvPr>
        </p:nvSpPr>
        <p:spPr>
          <a:xfrm>
            <a:off x="10857290" y="6356351"/>
            <a:ext cx="542306" cy="365125"/>
          </a:xfrm>
          <a:prstGeom prst="rect">
            <a:avLst/>
          </a:prstGeom>
        </p:spPr>
        <p:txBody>
          <a:bodyPr/>
          <a:lstStyle/>
          <a:p>
            <a:pPr>
              <a:defRPr/>
            </a:pPr>
            <a:fld id="{1471FE4D-F64C-4B21-9588-8F675C735DB6}" type="slidenum">
              <a:rPr lang="en-US" altLang="en-US" smtClean="0"/>
              <a:pPr>
                <a:defRPr/>
              </a:pPr>
              <a:t>113</a:t>
            </a:fld>
            <a:endParaRPr lang="en-US" altLang="en-US" dirty="0"/>
          </a:p>
        </p:txBody>
      </p:sp>
    </p:spTree>
    <p:extLst>
      <p:ext uri="{BB962C8B-B14F-4D97-AF65-F5344CB8AC3E}">
        <p14:creationId xmlns:p14="http://schemas.microsoft.com/office/powerpoint/2010/main" val="5472056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Board Policy</a:t>
            </a:r>
          </a:p>
        </p:txBody>
      </p:sp>
      <p:sp>
        <p:nvSpPr>
          <p:cNvPr id="3" name="Content Placeholder 2"/>
          <p:cNvSpPr>
            <a:spLocks noGrp="1"/>
          </p:cNvSpPr>
          <p:nvPr>
            <p:ph idx="1"/>
          </p:nvPr>
        </p:nvSpPr>
        <p:spPr>
          <a:xfrm>
            <a:off x="981437" y="1361662"/>
            <a:ext cx="10489093" cy="4416400"/>
          </a:xfrm>
        </p:spPr>
        <p:txBody>
          <a:bodyPr>
            <a:normAutofit/>
          </a:bodyPr>
          <a:lstStyle/>
          <a:p>
            <a:r>
              <a:rPr lang="en-US" sz="3000" dirty="0" smtClean="0"/>
              <a:t>- Board </a:t>
            </a:r>
            <a:r>
              <a:rPr lang="en-US" sz="3000" dirty="0"/>
              <a:t>Bylaw 9270:</a:t>
            </a:r>
          </a:p>
          <a:p>
            <a:pPr marL="339725"/>
            <a:r>
              <a:rPr lang="en-US" sz="3000" dirty="0"/>
              <a:t>“The Board of education desires to maintain the highest ethical standards and help ensure that decisions are made in the best interest of the district and the public.  In accordance with law, Board members and designated employees shall disclose any conflict of interest and, as necessary, shall abstain from participating in the decision.”</a:t>
            </a:r>
          </a:p>
        </p:txBody>
      </p:sp>
      <p:sp>
        <p:nvSpPr>
          <p:cNvPr id="4" name="Slide Number Placeholder 3"/>
          <p:cNvSpPr>
            <a:spLocks noGrp="1"/>
          </p:cNvSpPr>
          <p:nvPr>
            <p:ph type="sldNum" sz="quarter" idx="4294967295"/>
          </p:nvPr>
        </p:nvSpPr>
        <p:spPr>
          <a:xfrm>
            <a:off x="11064833" y="6368226"/>
            <a:ext cx="577932" cy="365125"/>
          </a:xfrm>
          <a:prstGeom prst="rect">
            <a:avLst/>
          </a:prstGeom>
        </p:spPr>
        <p:txBody>
          <a:bodyPr/>
          <a:lstStyle/>
          <a:p>
            <a:pPr>
              <a:defRPr/>
            </a:pPr>
            <a:fld id="{1471FE4D-F64C-4B21-9588-8F675C735DB6}" type="slidenum">
              <a:rPr lang="en-US" altLang="en-US" smtClean="0"/>
              <a:pPr>
                <a:defRPr/>
              </a:pPr>
              <a:t>114</a:t>
            </a:fld>
            <a:endParaRPr lang="en-US" altLang="en-US" dirty="0"/>
          </a:p>
        </p:txBody>
      </p:sp>
    </p:spTree>
    <p:extLst>
      <p:ext uri="{BB962C8B-B14F-4D97-AF65-F5344CB8AC3E}">
        <p14:creationId xmlns:p14="http://schemas.microsoft.com/office/powerpoint/2010/main" val="33972782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en-US" dirty="0"/>
              <a:t>Gifts and Perks</a:t>
            </a:r>
          </a:p>
        </p:txBody>
      </p:sp>
      <p:sp>
        <p:nvSpPr>
          <p:cNvPr id="3" name="Content Placeholder 2"/>
          <p:cNvSpPr>
            <a:spLocks noGrp="1"/>
          </p:cNvSpPr>
          <p:nvPr>
            <p:ph idx="1"/>
          </p:nvPr>
        </p:nvSpPr>
        <p:spPr>
          <a:xfrm>
            <a:off x="1099766" y="1418617"/>
            <a:ext cx="10057860" cy="3962400"/>
          </a:xfrm>
        </p:spPr>
        <p:txBody>
          <a:bodyPr>
            <a:normAutofit/>
          </a:bodyPr>
          <a:lstStyle/>
          <a:p>
            <a:pPr marL="463550" indent="-463550">
              <a:buFont typeface="Wingdings" panose="05000000000000000000" pitchFamily="2" charset="2"/>
              <a:buChar char="§"/>
            </a:pPr>
            <a:r>
              <a:rPr lang="en-US" sz="3000" b="1" u="sng" dirty="0"/>
              <a:t>Principle</a:t>
            </a:r>
            <a:r>
              <a:rPr lang="en-US" sz="3000" dirty="0"/>
              <a:t>:  Your status as a public servant and your access to public resources should not afford special privileges</a:t>
            </a:r>
            <a:r>
              <a:rPr lang="en-US" sz="3000" dirty="0" smtClean="0"/>
              <a:t>.</a:t>
            </a:r>
          </a:p>
          <a:p>
            <a:pPr marL="463550" indent="-463550">
              <a:buFont typeface="Wingdings" panose="05000000000000000000" pitchFamily="2" charset="2"/>
              <a:buChar char="§"/>
            </a:pPr>
            <a:endParaRPr lang="en-US" sz="3000" dirty="0"/>
          </a:p>
          <a:p>
            <a:pPr marL="463550" indent="-463550">
              <a:buFont typeface="Wingdings" panose="05000000000000000000" pitchFamily="2" charset="2"/>
              <a:buChar char="§"/>
            </a:pPr>
            <a:r>
              <a:rPr lang="en-US" sz="3000" b="1" u="sng" dirty="0"/>
              <a:t>Purpose</a:t>
            </a:r>
            <a:r>
              <a:rPr lang="en-US" sz="3000" dirty="0"/>
              <a:t>:  The “no perks” laws are intended to promote fairness, responsibility, and trustworthiness.  </a:t>
            </a:r>
          </a:p>
          <a:p>
            <a:pPr lvl="1"/>
            <a:endParaRPr lang="en-US" sz="3000" dirty="0"/>
          </a:p>
          <a:p>
            <a:pPr marL="457200" indent="-457200">
              <a:buFont typeface="Wingdings" panose="05000000000000000000" pitchFamily="2" charset="2"/>
              <a:buChar char="§"/>
            </a:pPr>
            <a:endParaRPr lang="en-US" sz="3000" dirty="0"/>
          </a:p>
          <a:p>
            <a:pPr marL="457200" indent="-457200">
              <a:buFont typeface="Wingdings" panose="05000000000000000000" pitchFamily="2" charset="2"/>
              <a:buChar char="§"/>
            </a:pPr>
            <a:endParaRPr lang="en-US" sz="3000" dirty="0"/>
          </a:p>
        </p:txBody>
      </p:sp>
      <p:sp>
        <p:nvSpPr>
          <p:cNvPr id="4" name="Slide Number Placeholder 3"/>
          <p:cNvSpPr>
            <a:spLocks noGrp="1"/>
          </p:cNvSpPr>
          <p:nvPr>
            <p:ph type="sldNum" sz="quarter" idx="4294967295"/>
          </p:nvPr>
        </p:nvSpPr>
        <p:spPr>
          <a:xfrm>
            <a:off x="10886473" y="6296974"/>
            <a:ext cx="542306" cy="365125"/>
          </a:xfrm>
          <a:prstGeom prst="rect">
            <a:avLst/>
          </a:prstGeom>
        </p:spPr>
        <p:txBody>
          <a:bodyPr/>
          <a:lstStyle/>
          <a:p>
            <a:pPr>
              <a:defRPr/>
            </a:pPr>
            <a:fld id="{1471FE4D-F64C-4B21-9588-8F675C735DB6}" type="slidenum">
              <a:rPr lang="en-US" altLang="en-US" smtClean="0"/>
              <a:pPr>
                <a:defRPr/>
              </a:pPr>
              <a:t>115</a:t>
            </a:fld>
            <a:endParaRPr lang="en-US" altLang="en-US" dirty="0"/>
          </a:p>
        </p:txBody>
      </p:sp>
    </p:spTree>
    <p:extLst>
      <p:ext uri="{BB962C8B-B14F-4D97-AF65-F5344CB8AC3E}">
        <p14:creationId xmlns:p14="http://schemas.microsoft.com/office/powerpoint/2010/main" val="36429825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en-US" dirty="0"/>
              <a:t>Two Kinds of Perk Rules</a:t>
            </a:r>
          </a:p>
        </p:txBody>
      </p:sp>
      <p:sp>
        <p:nvSpPr>
          <p:cNvPr id="3" name="Content Placeholder 2"/>
          <p:cNvSpPr>
            <a:spLocks noGrp="1"/>
          </p:cNvSpPr>
          <p:nvPr>
            <p:ph idx="1"/>
          </p:nvPr>
        </p:nvSpPr>
        <p:spPr>
          <a:xfrm>
            <a:off x="1070582" y="1408890"/>
            <a:ext cx="9970311" cy="3962400"/>
          </a:xfrm>
        </p:spPr>
        <p:txBody>
          <a:bodyPr>
            <a:normAutofit/>
          </a:bodyPr>
          <a:lstStyle/>
          <a:p>
            <a:r>
              <a:rPr lang="en-US" sz="3000" b="1" dirty="0"/>
              <a:t>Perks that others offer you</a:t>
            </a:r>
            <a:r>
              <a:rPr lang="en-US" sz="3000" dirty="0"/>
              <a:t> (i.e., gifts).</a:t>
            </a:r>
          </a:p>
          <a:p>
            <a:pPr lvl="1"/>
            <a:r>
              <a:rPr lang="en-US" sz="3000" dirty="0"/>
              <a:t>Gifts Don’t Always Have Bows</a:t>
            </a:r>
          </a:p>
          <a:p>
            <a:pPr lvl="2">
              <a:buFont typeface="Arial" panose="020B0604020202020204" pitchFamily="34" charset="0"/>
              <a:buChar char="•"/>
            </a:pPr>
            <a:r>
              <a:rPr lang="en-US" sz="3000" dirty="0"/>
              <a:t>Meals, food and drink (including receptions).</a:t>
            </a:r>
          </a:p>
          <a:p>
            <a:pPr lvl="2">
              <a:buFont typeface="Arial" panose="020B0604020202020204" pitchFamily="34" charset="0"/>
              <a:buChar char="•"/>
            </a:pPr>
            <a:r>
              <a:rPr lang="en-US" sz="3000" dirty="0"/>
              <a:t>Entertainment (concerts and sporting events).</a:t>
            </a:r>
          </a:p>
          <a:p>
            <a:pPr lvl="2">
              <a:buFont typeface="Arial" panose="020B0604020202020204" pitchFamily="34" charset="0"/>
              <a:buChar char="•"/>
            </a:pPr>
            <a:r>
              <a:rPr lang="en-US" sz="3000" dirty="0"/>
              <a:t>Certain kinds of travel and lodging.</a:t>
            </a:r>
          </a:p>
          <a:p>
            <a:r>
              <a:rPr lang="en-US" sz="3000" b="1" dirty="0"/>
              <a:t>Perks that you give yourself </a:t>
            </a:r>
            <a:r>
              <a:rPr lang="en-US" sz="3000" dirty="0"/>
              <a:t>(i.e., use of public resources).  </a:t>
            </a:r>
          </a:p>
          <a:p>
            <a:pPr lvl="1">
              <a:buFont typeface="Wingdings" panose="05000000000000000000" pitchFamily="2" charset="2"/>
              <a:buChar char="§"/>
            </a:pPr>
            <a:endParaRPr lang="en-US" sz="3000" dirty="0"/>
          </a:p>
          <a:p>
            <a:pPr>
              <a:buFont typeface="Wingdings" panose="05000000000000000000" pitchFamily="2" charset="2"/>
              <a:buChar char="§"/>
            </a:pPr>
            <a:endParaRPr lang="en-US" sz="3000" dirty="0"/>
          </a:p>
          <a:p>
            <a:endParaRPr lang="en-US" sz="3000" dirty="0"/>
          </a:p>
        </p:txBody>
      </p:sp>
      <p:sp>
        <p:nvSpPr>
          <p:cNvPr id="4" name="Slide Number Placeholder 3"/>
          <p:cNvSpPr>
            <a:spLocks noGrp="1"/>
          </p:cNvSpPr>
          <p:nvPr>
            <p:ph type="sldNum" sz="quarter" idx="4294967295"/>
          </p:nvPr>
        </p:nvSpPr>
        <p:spPr>
          <a:xfrm>
            <a:off x="11035144" y="6320725"/>
            <a:ext cx="637309" cy="365125"/>
          </a:xfrm>
          <a:prstGeom prst="rect">
            <a:avLst/>
          </a:prstGeom>
        </p:spPr>
        <p:txBody>
          <a:bodyPr/>
          <a:lstStyle/>
          <a:p>
            <a:pPr>
              <a:defRPr/>
            </a:pPr>
            <a:fld id="{1471FE4D-F64C-4B21-9588-8F675C735DB6}" type="slidenum">
              <a:rPr lang="en-US" altLang="en-US" smtClean="0"/>
              <a:pPr>
                <a:defRPr/>
              </a:pPr>
              <a:t>116</a:t>
            </a:fld>
            <a:endParaRPr lang="en-US" altLang="en-US" dirty="0"/>
          </a:p>
        </p:txBody>
      </p:sp>
    </p:spTree>
    <p:extLst>
      <p:ext uri="{BB962C8B-B14F-4D97-AF65-F5344CB8AC3E}">
        <p14:creationId xmlns:p14="http://schemas.microsoft.com/office/powerpoint/2010/main" val="12334012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en-US" dirty="0"/>
              <a:t>Gifts from Others to Officials</a:t>
            </a:r>
          </a:p>
        </p:txBody>
      </p:sp>
      <p:sp>
        <p:nvSpPr>
          <p:cNvPr id="3" name="Content Placeholder 2"/>
          <p:cNvSpPr>
            <a:spLocks noGrp="1"/>
          </p:cNvSpPr>
          <p:nvPr>
            <p:ph idx="1"/>
          </p:nvPr>
        </p:nvSpPr>
        <p:spPr>
          <a:xfrm>
            <a:off x="1070582" y="1255739"/>
            <a:ext cx="10087043" cy="4648200"/>
          </a:xfrm>
        </p:spPr>
        <p:txBody>
          <a:bodyPr>
            <a:normAutofit/>
          </a:bodyPr>
          <a:lstStyle/>
          <a:p>
            <a:pPr marL="463550" indent="-463550">
              <a:buFont typeface="Wingdings" panose="05000000000000000000" pitchFamily="2" charset="2"/>
              <a:buChar char="§"/>
            </a:pPr>
            <a:r>
              <a:rPr lang="en-US" sz="3000" dirty="0"/>
              <a:t>Disqualifying interest if over $</a:t>
            </a:r>
            <a:r>
              <a:rPr lang="en-US" sz="3000" dirty="0" smtClean="0"/>
              <a:t>520 </a:t>
            </a:r>
            <a:r>
              <a:rPr lang="en-US" sz="3000" dirty="0"/>
              <a:t>in prior 12 months.</a:t>
            </a:r>
          </a:p>
          <a:p>
            <a:pPr marL="463550" indent="-463550">
              <a:buFont typeface="Wingdings" panose="05000000000000000000" pitchFamily="2" charset="2"/>
              <a:buChar char="§"/>
            </a:pPr>
            <a:r>
              <a:rPr lang="en-US" sz="3000" dirty="0"/>
              <a:t>Gift filers report $50 and up single source calendar year (cumulative).</a:t>
            </a:r>
          </a:p>
          <a:p>
            <a:pPr marL="463550" indent="-463550">
              <a:buFont typeface="Wingdings" panose="05000000000000000000" pitchFamily="2" charset="2"/>
              <a:buChar char="§"/>
            </a:pPr>
            <a:r>
              <a:rPr lang="en-US" sz="3000" dirty="0"/>
              <a:t>Exceptions (gifts from family members, gift exchange among friends at holidays and birthdays, gifts from dating relationships, bereavement offerings).</a:t>
            </a:r>
          </a:p>
          <a:p>
            <a:pPr lvl="1"/>
            <a:endParaRPr lang="en-US" sz="3000" dirty="0"/>
          </a:p>
          <a:p>
            <a:pPr marL="457200" indent="-457200">
              <a:buFont typeface="Wingdings" panose="05000000000000000000" pitchFamily="2" charset="2"/>
              <a:buChar char="§"/>
            </a:pPr>
            <a:endParaRPr lang="en-US" sz="3000" dirty="0"/>
          </a:p>
          <a:p>
            <a:pPr marL="457200" indent="-457200">
              <a:buFont typeface="Wingdings" panose="05000000000000000000" pitchFamily="2" charset="2"/>
              <a:buChar char="§"/>
            </a:pPr>
            <a:endParaRPr lang="en-US" sz="3000" dirty="0"/>
          </a:p>
        </p:txBody>
      </p:sp>
      <p:sp>
        <p:nvSpPr>
          <p:cNvPr id="4" name="Slide Number Placeholder 3"/>
          <p:cNvSpPr>
            <a:spLocks noGrp="1"/>
          </p:cNvSpPr>
          <p:nvPr>
            <p:ph type="sldNum" sz="quarter" idx="4294967295"/>
          </p:nvPr>
        </p:nvSpPr>
        <p:spPr>
          <a:xfrm>
            <a:off x="10809282" y="6332600"/>
            <a:ext cx="696686" cy="365125"/>
          </a:xfrm>
          <a:prstGeom prst="rect">
            <a:avLst/>
          </a:prstGeom>
        </p:spPr>
        <p:txBody>
          <a:bodyPr/>
          <a:lstStyle/>
          <a:p>
            <a:pPr>
              <a:defRPr/>
            </a:pPr>
            <a:fld id="{1471FE4D-F64C-4B21-9588-8F675C735DB6}" type="slidenum">
              <a:rPr lang="en-US" altLang="en-US" smtClean="0"/>
              <a:pPr>
                <a:defRPr/>
              </a:pPr>
              <a:t>117</a:t>
            </a:fld>
            <a:endParaRPr lang="en-US" altLang="en-US" dirty="0"/>
          </a:p>
        </p:txBody>
      </p:sp>
    </p:spTree>
    <p:extLst>
      <p:ext uri="{BB962C8B-B14F-4D97-AF65-F5344CB8AC3E}">
        <p14:creationId xmlns:p14="http://schemas.microsoft.com/office/powerpoint/2010/main" val="2381053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en-US" dirty="0"/>
              <a:t>Transparency in Government</a:t>
            </a:r>
          </a:p>
        </p:txBody>
      </p:sp>
      <p:sp>
        <p:nvSpPr>
          <p:cNvPr id="3" name="Content Placeholder 2"/>
          <p:cNvSpPr>
            <a:spLocks noGrp="1"/>
          </p:cNvSpPr>
          <p:nvPr>
            <p:ph idx="1"/>
          </p:nvPr>
        </p:nvSpPr>
        <p:spPr>
          <a:xfrm>
            <a:off x="1128949" y="1255739"/>
            <a:ext cx="9980038" cy="4724400"/>
          </a:xfrm>
        </p:spPr>
        <p:txBody>
          <a:bodyPr>
            <a:normAutofit/>
          </a:bodyPr>
          <a:lstStyle/>
          <a:p>
            <a:r>
              <a:rPr lang="en-US" sz="3000" b="1" dirty="0"/>
              <a:t>Financial Interest Disclosure</a:t>
            </a:r>
            <a:br>
              <a:rPr lang="en-US" sz="3000" b="1" dirty="0"/>
            </a:br>
            <a:r>
              <a:rPr lang="en-US" sz="3000" dirty="0"/>
              <a:t>Disclose economic interests which may give rise to a disqualifying conflict of interest on the Form </a:t>
            </a:r>
            <a:r>
              <a:rPr lang="en-US" sz="3000" dirty="0" err="1"/>
              <a:t>700s</a:t>
            </a:r>
            <a:r>
              <a:rPr lang="en-US" sz="3000" dirty="0"/>
              <a:t> when:</a:t>
            </a:r>
          </a:p>
          <a:p>
            <a:pPr lvl="1"/>
            <a:r>
              <a:rPr lang="en-US" sz="3000" dirty="0"/>
              <a:t>Assuming office.</a:t>
            </a:r>
          </a:p>
          <a:p>
            <a:pPr lvl="1"/>
            <a:r>
              <a:rPr lang="en-US" sz="3000" dirty="0"/>
              <a:t>Annually while in office.</a:t>
            </a:r>
          </a:p>
          <a:p>
            <a:pPr lvl="1"/>
            <a:r>
              <a:rPr lang="en-US" sz="3000" dirty="0"/>
              <a:t>Upon change in position leading to a different reporting obligation.</a:t>
            </a:r>
          </a:p>
          <a:p>
            <a:pPr lvl="1"/>
            <a:r>
              <a:rPr lang="en-US" sz="3000" dirty="0"/>
              <a:t>Upon leaving office.</a:t>
            </a:r>
          </a:p>
          <a:p>
            <a:pPr lvl="1"/>
            <a:endParaRPr lang="en-US" sz="3000" dirty="0"/>
          </a:p>
          <a:p>
            <a:endParaRPr lang="en-US" sz="3000" dirty="0"/>
          </a:p>
        </p:txBody>
      </p:sp>
      <p:sp>
        <p:nvSpPr>
          <p:cNvPr id="4" name="Slide Number Placeholder 3"/>
          <p:cNvSpPr>
            <a:spLocks noGrp="1"/>
          </p:cNvSpPr>
          <p:nvPr>
            <p:ph type="sldNum" sz="quarter" idx="4294967295"/>
          </p:nvPr>
        </p:nvSpPr>
        <p:spPr>
          <a:xfrm>
            <a:off x="11082646" y="6320725"/>
            <a:ext cx="542306" cy="365125"/>
          </a:xfrm>
          <a:prstGeom prst="rect">
            <a:avLst/>
          </a:prstGeom>
        </p:spPr>
        <p:txBody>
          <a:bodyPr/>
          <a:lstStyle/>
          <a:p>
            <a:pPr>
              <a:defRPr/>
            </a:pPr>
            <a:fld id="{1471FE4D-F64C-4B21-9588-8F675C735DB6}" type="slidenum">
              <a:rPr lang="en-US" altLang="en-US" smtClean="0"/>
              <a:pPr>
                <a:defRPr/>
              </a:pPr>
              <a:t>118</a:t>
            </a:fld>
            <a:endParaRPr lang="en-US" altLang="en-US" dirty="0"/>
          </a:p>
        </p:txBody>
      </p:sp>
    </p:spTree>
    <p:extLst>
      <p:ext uri="{BB962C8B-B14F-4D97-AF65-F5344CB8AC3E}">
        <p14:creationId xmlns:p14="http://schemas.microsoft.com/office/powerpoint/2010/main" val="11941912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en-US" dirty="0" err="1" smtClean="0"/>
              <a:t>Behested</a:t>
            </a:r>
            <a:r>
              <a:rPr lang="en-US" dirty="0" smtClean="0"/>
              <a:t> Payments</a:t>
            </a:r>
            <a:endParaRPr lang="en-US" dirty="0"/>
          </a:p>
        </p:txBody>
      </p:sp>
      <p:sp>
        <p:nvSpPr>
          <p:cNvPr id="3" name="Content Placeholder 2"/>
          <p:cNvSpPr>
            <a:spLocks noGrp="1"/>
          </p:cNvSpPr>
          <p:nvPr>
            <p:ph idx="1"/>
          </p:nvPr>
        </p:nvSpPr>
        <p:spPr>
          <a:xfrm>
            <a:off x="1080311" y="1340796"/>
            <a:ext cx="10028676" cy="4724400"/>
          </a:xfrm>
        </p:spPr>
        <p:txBody>
          <a:bodyPr>
            <a:normAutofit/>
          </a:bodyPr>
          <a:lstStyle/>
          <a:p>
            <a:pPr marL="463550" indent="-463550">
              <a:buFont typeface="Wingdings" panose="05000000000000000000" pitchFamily="2" charset="2"/>
              <a:buChar char="§"/>
            </a:pPr>
            <a:r>
              <a:rPr lang="en-US" sz="3000" dirty="0"/>
              <a:t>Rule applies to elected officials (but not employees).</a:t>
            </a:r>
          </a:p>
          <a:p>
            <a:pPr marL="463550" indent="-463550">
              <a:buFont typeface="Wingdings" panose="05000000000000000000" pitchFamily="2" charset="2"/>
              <a:buChar char="§"/>
            </a:pPr>
            <a:r>
              <a:rPr lang="en-US" sz="3000" dirty="0"/>
              <a:t>Disclose $5,000 or more from single source.</a:t>
            </a:r>
          </a:p>
          <a:p>
            <a:pPr marL="463550" indent="-463550">
              <a:buFont typeface="Wingdings" panose="05000000000000000000" pitchFamily="2" charset="2"/>
              <a:buChar char="§"/>
            </a:pPr>
            <a:r>
              <a:rPr lang="en-US" sz="3000" dirty="0"/>
              <a:t>Charitable, legislative, or governmental purpose.  </a:t>
            </a:r>
            <a:br>
              <a:rPr lang="en-US" sz="3000" dirty="0"/>
            </a:br>
            <a:r>
              <a:rPr lang="en-US" sz="3000" dirty="0"/>
              <a:t>(Gov. Code, § 82015.)</a:t>
            </a:r>
          </a:p>
          <a:p>
            <a:pPr marL="457200" indent="-457200">
              <a:buFont typeface="Wingdings" panose="05000000000000000000" pitchFamily="2" charset="2"/>
              <a:buChar char="§"/>
            </a:pPr>
            <a:endParaRPr lang="en-US" sz="3000" dirty="0"/>
          </a:p>
          <a:p>
            <a:pPr marL="457200" indent="-457200">
              <a:buFont typeface="Wingdings" panose="05000000000000000000" pitchFamily="2" charset="2"/>
              <a:buChar char="§"/>
            </a:pPr>
            <a:endParaRPr lang="en-US" sz="3000" dirty="0"/>
          </a:p>
          <a:p>
            <a:pPr marL="457200" indent="-457200">
              <a:buFont typeface="Wingdings" panose="05000000000000000000" pitchFamily="2" charset="2"/>
              <a:buChar char="§"/>
            </a:pPr>
            <a:endParaRPr lang="en-US" sz="3000" dirty="0"/>
          </a:p>
        </p:txBody>
      </p:sp>
      <p:sp>
        <p:nvSpPr>
          <p:cNvPr id="4" name="Slide Number Placeholder 3"/>
          <p:cNvSpPr>
            <a:spLocks noGrp="1"/>
          </p:cNvSpPr>
          <p:nvPr>
            <p:ph type="sldNum" sz="quarter" idx="4294967295"/>
          </p:nvPr>
        </p:nvSpPr>
        <p:spPr>
          <a:xfrm>
            <a:off x="11076708" y="6332600"/>
            <a:ext cx="554182" cy="365125"/>
          </a:xfrm>
          <a:prstGeom prst="rect">
            <a:avLst/>
          </a:prstGeom>
        </p:spPr>
        <p:txBody>
          <a:bodyPr/>
          <a:lstStyle/>
          <a:p>
            <a:pPr>
              <a:defRPr/>
            </a:pPr>
            <a:fld id="{1471FE4D-F64C-4B21-9588-8F675C735DB6}" type="slidenum">
              <a:rPr lang="en-US" altLang="en-US" smtClean="0"/>
              <a:pPr>
                <a:defRPr/>
              </a:pPr>
              <a:t>119</a:t>
            </a:fld>
            <a:endParaRPr lang="en-US" altLang="en-US" dirty="0"/>
          </a:p>
        </p:txBody>
      </p:sp>
    </p:spTree>
    <p:extLst>
      <p:ext uri="{BB962C8B-B14F-4D97-AF65-F5344CB8AC3E}">
        <p14:creationId xmlns:p14="http://schemas.microsoft.com/office/powerpoint/2010/main" val="18264338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58738">
              <a:spcBef>
                <a:spcPts val="600"/>
              </a:spcBef>
            </a:pPr>
            <a:r>
              <a:rPr lang="en-US" dirty="0"/>
              <a:t>Roles</a:t>
            </a:r>
          </a:p>
        </p:txBody>
      </p:sp>
      <p:sp>
        <p:nvSpPr>
          <p:cNvPr id="3" name="Content Placeholder 2"/>
          <p:cNvSpPr>
            <a:spLocks noGrp="1"/>
          </p:cNvSpPr>
          <p:nvPr>
            <p:ph idx="1"/>
          </p:nvPr>
        </p:nvSpPr>
        <p:spPr>
          <a:xfrm>
            <a:off x="864705" y="1255739"/>
            <a:ext cx="10489093" cy="4416400"/>
          </a:xfrm>
        </p:spPr>
        <p:txBody>
          <a:bodyPr>
            <a:normAutofit/>
          </a:bodyPr>
          <a:lstStyle/>
          <a:p>
            <a:r>
              <a:rPr lang="en-US" sz="3000" dirty="0" smtClean="0"/>
              <a:t>- Board </a:t>
            </a:r>
            <a:r>
              <a:rPr lang="en-US" sz="3000" dirty="0"/>
              <a:t>Bylaw 9005</a:t>
            </a:r>
          </a:p>
          <a:p>
            <a:pPr marL="461963">
              <a:tabLst>
                <a:tab pos="576263" algn="l"/>
              </a:tabLst>
            </a:pPr>
            <a:r>
              <a:rPr lang="en-US" sz="3000" dirty="0"/>
              <a:t>“Understand the distinction between Board and staff roles, and refrain from performing management functions that are the responsibility of the Superintendent and staff.”  </a:t>
            </a:r>
          </a:p>
          <a:p>
            <a:endParaRPr lang="en-US" sz="3000" dirty="0"/>
          </a:p>
        </p:txBody>
      </p:sp>
      <p:sp>
        <p:nvSpPr>
          <p:cNvPr id="4" name="Slide Number Placeholder 3"/>
          <p:cNvSpPr>
            <a:spLocks noGrp="1"/>
          </p:cNvSpPr>
          <p:nvPr>
            <p:ph type="sldNum" sz="quarter" idx="4294967295"/>
          </p:nvPr>
        </p:nvSpPr>
        <p:spPr>
          <a:xfrm>
            <a:off x="9753600" y="6356351"/>
            <a:ext cx="457200" cy="365125"/>
          </a:xfrm>
          <a:prstGeom prst="rect">
            <a:avLst/>
          </a:prstGeom>
        </p:spPr>
        <p:txBody>
          <a:bodyPr/>
          <a:lstStyle/>
          <a:p>
            <a:fld id="{E02AF179-07B7-472B-83C2-D8D8D234B33A}" type="slidenum">
              <a:rPr lang="en-US" altLang="en-US" smtClean="0"/>
              <a:pPr/>
              <a:t>12</a:t>
            </a:fld>
            <a:endParaRPr lang="en-US" altLang="en-US" dirty="0"/>
          </a:p>
        </p:txBody>
      </p:sp>
      <p:pic>
        <p:nvPicPr>
          <p:cNvPr id="3074" name="Picture 2" descr="Image result for board ro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6396" y="3403161"/>
            <a:ext cx="3429000" cy="2374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710515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Resources</a:t>
            </a:r>
            <a:endParaRPr lang="en-US"/>
          </a:p>
        </p:txBody>
      </p:sp>
      <p:sp>
        <p:nvSpPr>
          <p:cNvPr id="3" name="Content Placeholder 2"/>
          <p:cNvSpPr>
            <a:spLocks noGrp="1"/>
          </p:cNvSpPr>
          <p:nvPr>
            <p:ph idx="1"/>
          </p:nvPr>
        </p:nvSpPr>
        <p:spPr/>
        <p:txBody>
          <a:bodyPr/>
          <a:lstStyle/>
          <a:p>
            <a:r>
              <a:rPr lang="en-US" sz="3200" dirty="0"/>
              <a:t>Institute for Local Government</a:t>
            </a:r>
            <a:br>
              <a:rPr lang="en-US" sz="3200" dirty="0"/>
            </a:br>
            <a:r>
              <a:rPr lang="en-US" sz="3200" dirty="0">
                <a:hlinkClick r:id="rId2"/>
              </a:rPr>
              <a:t>www.ca-ilg.org</a:t>
            </a:r>
            <a:endParaRPr lang="en-US" sz="3200" dirty="0"/>
          </a:p>
          <a:p>
            <a:r>
              <a:rPr lang="en-US" sz="3200" dirty="0"/>
              <a:t>California Fair Political Practices Commission</a:t>
            </a:r>
            <a:br>
              <a:rPr lang="en-US" sz="3200" dirty="0"/>
            </a:br>
            <a:r>
              <a:rPr lang="en-US" sz="3200" dirty="0">
                <a:hlinkClick r:id="rId3"/>
              </a:rPr>
              <a:t>www.fppc.ca.gov</a:t>
            </a:r>
            <a:endParaRPr lang="en-US" sz="3200" dirty="0"/>
          </a:p>
          <a:p>
            <a:r>
              <a:rPr lang="en-US" sz="3200" dirty="0"/>
              <a:t>California Attorney General</a:t>
            </a:r>
            <a:br>
              <a:rPr lang="en-US" sz="3200" dirty="0"/>
            </a:br>
            <a:r>
              <a:rPr lang="en-US" sz="3200" dirty="0">
                <a:hlinkClick r:id="rId4"/>
              </a:rPr>
              <a:t>www.oag.ca.gov/publications</a:t>
            </a:r>
            <a:endParaRPr lang="en-US" sz="3200" dirty="0"/>
          </a:p>
          <a:p>
            <a:endParaRPr lang="en-US" dirty="0"/>
          </a:p>
          <a:p>
            <a:endParaRPr lang="en-US" dirty="0" smtClean="0"/>
          </a:p>
        </p:txBody>
      </p:sp>
      <p:sp>
        <p:nvSpPr>
          <p:cNvPr id="4" name="Slide Number Placeholder 3"/>
          <p:cNvSpPr>
            <a:spLocks noGrp="1"/>
          </p:cNvSpPr>
          <p:nvPr>
            <p:ph type="sldNum" sz="quarter" idx="4294967295"/>
          </p:nvPr>
        </p:nvSpPr>
        <p:spPr>
          <a:xfrm>
            <a:off x="10905506" y="6356351"/>
            <a:ext cx="577932" cy="365125"/>
          </a:xfrm>
          <a:prstGeom prst="rect">
            <a:avLst/>
          </a:prstGeom>
        </p:spPr>
        <p:txBody>
          <a:bodyPr/>
          <a:lstStyle/>
          <a:p>
            <a:pPr>
              <a:defRPr/>
            </a:pPr>
            <a:fld id="{1471FE4D-F64C-4B21-9588-8F675C735DB6}" type="slidenum">
              <a:rPr lang="en-US" altLang="en-US" smtClean="0"/>
              <a:pPr>
                <a:defRPr/>
              </a:pPr>
              <a:t>120</a:t>
            </a:fld>
            <a:endParaRPr lang="en-US" altLang="en-US"/>
          </a:p>
        </p:txBody>
      </p:sp>
    </p:spTree>
    <p:extLst>
      <p:ext uri="{BB962C8B-B14F-4D97-AF65-F5344CB8AC3E}">
        <p14:creationId xmlns:p14="http://schemas.microsoft.com/office/powerpoint/2010/main" val="21952397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Impartiality in Decision Making</a:t>
            </a:r>
            <a:endParaRPr lang="en-US" dirty="0"/>
          </a:p>
        </p:txBody>
      </p:sp>
      <p:sp>
        <p:nvSpPr>
          <p:cNvPr id="3" name="Content Placeholder 2"/>
          <p:cNvSpPr>
            <a:spLocks noGrp="1"/>
          </p:cNvSpPr>
          <p:nvPr>
            <p:ph idx="1"/>
          </p:nvPr>
        </p:nvSpPr>
        <p:spPr/>
        <p:txBody>
          <a:bodyPr>
            <a:normAutofit/>
          </a:bodyPr>
          <a:lstStyle/>
          <a:p>
            <a:pPr marL="457200" indent="-457200">
              <a:buFont typeface="Wingdings" panose="05000000000000000000" pitchFamily="2" charset="2"/>
              <a:buChar char="§"/>
            </a:pPr>
            <a:r>
              <a:rPr lang="en-US" sz="3000" dirty="0"/>
              <a:t>It is vital for Board members to be impartial in its decision making</a:t>
            </a:r>
          </a:p>
          <a:p>
            <a:pPr marL="457200" indent="-457200">
              <a:buFont typeface="Wingdings" panose="05000000000000000000" pitchFamily="2" charset="2"/>
              <a:buChar char="§"/>
            </a:pPr>
            <a:r>
              <a:rPr lang="en-US" sz="3000" dirty="0"/>
              <a:t>Personal bias can lead to conflict of interest challenges</a:t>
            </a:r>
          </a:p>
          <a:p>
            <a:pPr marL="457200" indent="-457200">
              <a:buFont typeface="Wingdings" panose="05000000000000000000" pitchFamily="2" charset="2"/>
              <a:buChar char="§"/>
            </a:pPr>
            <a:r>
              <a:rPr lang="en-US" sz="3000" dirty="0"/>
              <a:t>Due process concerns</a:t>
            </a:r>
          </a:p>
        </p:txBody>
      </p:sp>
      <p:sp>
        <p:nvSpPr>
          <p:cNvPr id="4" name="Slide Number Placeholder 3"/>
          <p:cNvSpPr>
            <a:spLocks noGrp="1"/>
          </p:cNvSpPr>
          <p:nvPr>
            <p:ph type="sldNum" sz="quarter" idx="4294967295"/>
          </p:nvPr>
        </p:nvSpPr>
        <p:spPr>
          <a:xfrm>
            <a:off x="10917382" y="6296975"/>
            <a:ext cx="613558" cy="365125"/>
          </a:xfrm>
          <a:prstGeom prst="rect">
            <a:avLst/>
          </a:prstGeom>
        </p:spPr>
        <p:txBody>
          <a:bodyPr/>
          <a:lstStyle/>
          <a:p>
            <a:pPr>
              <a:defRPr/>
            </a:pPr>
            <a:fld id="{1471FE4D-F64C-4B21-9588-8F675C735DB6}" type="slidenum">
              <a:rPr lang="en-US" altLang="en-US" smtClean="0"/>
              <a:pPr>
                <a:defRPr/>
              </a:pPr>
              <a:t>121</a:t>
            </a:fld>
            <a:endParaRPr lang="en-US" altLang="en-US" dirty="0"/>
          </a:p>
        </p:txBody>
      </p:sp>
    </p:spTree>
    <p:extLst>
      <p:ext uri="{BB962C8B-B14F-4D97-AF65-F5344CB8AC3E}">
        <p14:creationId xmlns:p14="http://schemas.microsoft.com/office/powerpoint/2010/main" val="37981560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Impartiality in Decision Making</a:t>
            </a:r>
            <a:endParaRPr lang="en-US" dirty="0"/>
          </a:p>
        </p:txBody>
      </p:sp>
      <p:sp>
        <p:nvSpPr>
          <p:cNvPr id="3" name="Content Placeholder 2"/>
          <p:cNvSpPr>
            <a:spLocks noGrp="1"/>
          </p:cNvSpPr>
          <p:nvPr>
            <p:ph idx="1"/>
          </p:nvPr>
        </p:nvSpPr>
        <p:spPr/>
        <p:txBody>
          <a:bodyPr>
            <a:normAutofit/>
          </a:bodyPr>
          <a:lstStyle/>
          <a:p>
            <a:r>
              <a:rPr lang="en-US" sz="3000" dirty="0"/>
              <a:t>Best practices:</a:t>
            </a:r>
          </a:p>
          <a:p>
            <a:pPr lvl="1"/>
            <a:r>
              <a:rPr lang="en-US" sz="3000" dirty="0"/>
              <a:t>Avoid speaking to witnesses </a:t>
            </a:r>
          </a:p>
          <a:p>
            <a:pPr lvl="1"/>
            <a:r>
              <a:rPr lang="en-US" sz="3000" dirty="0"/>
              <a:t>Do not conduct your own investigation</a:t>
            </a:r>
          </a:p>
          <a:p>
            <a:pPr lvl="1"/>
            <a:r>
              <a:rPr lang="en-US" sz="3000" dirty="0"/>
              <a:t>Limit involvement if you have a personal relationship/recusal</a:t>
            </a:r>
          </a:p>
          <a:p>
            <a:pPr lvl="1"/>
            <a:r>
              <a:rPr lang="en-US" sz="3000" dirty="0"/>
              <a:t>Do not inject yourself into process</a:t>
            </a:r>
          </a:p>
          <a:p>
            <a:pPr lvl="1"/>
            <a:r>
              <a:rPr lang="en-US" sz="3000" dirty="0"/>
              <a:t>Limit comments about District procedures or comments made to District committees</a:t>
            </a:r>
          </a:p>
        </p:txBody>
      </p:sp>
      <p:sp>
        <p:nvSpPr>
          <p:cNvPr id="4" name="Slide Number Placeholder 3"/>
          <p:cNvSpPr>
            <a:spLocks noGrp="1"/>
          </p:cNvSpPr>
          <p:nvPr>
            <p:ph type="sldNum" sz="quarter" idx="4294967295"/>
          </p:nvPr>
        </p:nvSpPr>
        <p:spPr>
          <a:xfrm>
            <a:off x="11017330" y="6308850"/>
            <a:ext cx="672935" cy="365125"/>
          </a:xfrm>
          <a:prstGeom prst="rect">
            <a:avLst/>
          </a:prstGeom>
        </p:spPr>
        <p:txBody>
          <a:bodyPr/>
          <a:lstStyle/>
          <a:p>
            <a:pPr>
              <a:defRPr/>
            </a:pPr>
            <a:fld id="{1471FE4D-F64C-4B21-9588-8F675C735DB6}" type="slidenum">
              <a:rPr lang="en-US" altLang="en-US" smtClean="0"/>
              <a:pPr>
                <a:defRPr/>
              </a:pPr>
              <a:t>122</a:t>
            </a:fld>
            <a:endParaRPr lang="en-US" altLang="en-US" dirty="0"/>
          </a:p>
        </p:txBody>
      </p:sp>
    </p:spTree>
    <p:extLst>
      <p:ext uri="{BB962C8B-B14F-4D97-AF65-F5344CB8AC3E}">
        <p14:creationId xmlns:p14="http://schemas.microsoft.com/office/powerpoint/2010/main" val="41291457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Reporting Concerns</a:t>
            </a:r>
          </a:p>
        </p:txBody>
      </p:sp>
      <p:sp>
        <p:nvSpPr>
          <p:cNvPr id="3" name="Content Placeholder 2"/>
          <p:cNvSpPr>
            <a:spLocks noGrp="1"/>
          </p:cNvSpPr>
          <p:nvPr>
            <p:ph idx="1"/>
          </p:nvPr>
        </p:nvSpPr>
        <p:spPr>
          <a:xfrm>
            <a:off x="864705" y="1361662"/>
            <a:ext cx="10759848" cy="4416400"/>
          </a:xfrm>
        </p:spPr>
        <p:txBody>
          <a:bodyPr>
            <a:normAutofit/>
          </a:bodyPr>
          <a:lstStyle/>
          <a:p>
            <a:pPr marL="457200" indent="-457200">
              <a:buFont typeface="Wingdings" panose="05000000000000000000" pitchFamily="2" charset="2"/>
              <a:buChar char="§"/>
            </a:pPr>
            <a:r>
              <a:rPr lang="en-US" sz="3000" dirty="0"/>
              <a:t>If about employee: to Superintendent or Assistant Superintendent</a:t>
            </a:r>
          </a:p>
          <a:p>
            <a:pPr marL="457200" indent="-457200">
              <a:buFont typeface="Wingdings" panose="05000000000000000000" pitchFamily="2" charset="2"/>
              <a:buChar char="§"/>
            </a:pPr>
            <a:r>
              <a:rPr lang="en-US" sz="3000" dirty="0"/>
              <a:t>If about cabinet level positions: to Superintendent</a:t>
            </a:r>
          </a:p>
          <a:p>
            <a:pPr marL="457200" indent="-457200">
              <a:buFont typeface="Wingdings" panose="05000000000000000000" pitchFamily="2" charset="2"/>
              <a:buChar char="§"/>
            </a:pPr>
            <a:r>
              <a:rPr lang="en-US" sz="3000" dirty="0"/>
              <a:t>If about Superintendent: to Board President</a:t>
            </a:r>
          </a:p>
          <a:p>
            <a:pPr marL="457200" indent="-457200">
              <a:buFont typeface="Wingdings" panose="05000000000000000000" pitchFamily="2" charset="2"/>
              <a:buChar char="§"/>
            </a:pPr>
            <a:r>
              <a:rPr lang="en-US" sz="3000" dirty="0"/>
              <a:t>If about Board member: to Board President </a:t>
            </a:r>
            <a:br>
              <a:rPr lang="en-US" sz="3000" dirty="0"/>
            </a:br>
            <a:r>
              <a:rPr lang="en-US" sz="3000" dirty="0"/>
              <a:t>(watch for Brown Act issues)</a:t>
            </a:r>
          </a:p>
          <a:p>
            <a:pPr marL="457200" indent="-457200">
              <a:buFont typeface="Wingdings" panose="05000000000000000000" pitchFamily="2" charset="2"/>
              <a:buChar char="§"/>
            </a:pPr>
            <a:r>
              <a:rPr lang="en-US" sz="3000" dirty="0"/>
              <a:t>If about Board President: to Superintendent, </a:t>
            </a:r>
            <a:br>
              <a:rPr lang="en-US" sz="3000" dirty="0"/>
            </a:br>
            <a:r>
              <a:rPr lang="en-US" sz="3000" dirty="0"/>
              <a:t>legal counsel, or entire Board</a:t>
            </a:r>
          </a:p>
        </p:txBody>
      </p:sp>
      <p:sp>
        <p:nvSpPr>
          <p:cNvPr id="4" name="Slide Number Placeholder 3"/>
          <p:cNvSpPr>
            <a:spLocks noGrp="1"/>
          </p:cNvSpPr>
          <p:nvPr>
            <p:ph type="sldNum" sz="quarter" idx="4294967295"/>
          </p:nvPr>
        </p:nvSpPr>
        <p:spPr>
          <a:xfrm>
            <a:off x="11023269" y="6344476"/>
            <a:ext cx="661060" cy="365125"/>
          </a:xfrm>
          <a:prstGeom prst="rect">
            <a:avLst/>
          </a:prstGeom>
        </p:spPr>
        <p:txBody>
          <a:bodyPr/>
          <a:lstStyle/>
          <a:p>
            <a:pPr>
              <a:defRPr/>
            </a:pPr>
            <a:fld id="{1471FE4D-F64C-4B21-9588-8F675C735DB6}" type="slidenum">
              <a:rPr lang="en-US" altLang="en-US" smtClean="0"/>
              <a:pPr>
                <a:defRPr/>
              </a:pPr>
              <a:t>123</a:t>
            </a:fld>
            <a:endParaRPr lang="en-US" altLang="en-US" dirty="0"/>
          </a:p>
        </p:txBody>
      </p:sp>
    </p:spTree>
    <p:extLst>
      <p:ext uri="{BB962C8B-B14F-4D97-AF65-F5344CB8AC3E}">
        <p14:creationId xmlns:p14="http://schemas.microsoft.com/office/powerpoint/2010/main" val="2617402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11490249" y="6403802"/>
            <a:ext cx="511629" cy="365125"/>
          </a:xfrm>
          <a:prstGeom prst="rect">
            <a:avLst/>
          </a:prstGeom>
        </p:spPr>
        <p:txBody>
          <a:bodyPr/>
          <a:lstStyle/>
          <a:p>
            <a:fld id="{4500CA50-DFF2-4B51-82DD-96628A93A367}" type="slidenum">
              <a:rPr lang="en-US" smtClean="0"/>
              <a:pPr/>
              <a:t>124</a:t>
            </a:fld>
            <a:endParaRPr lang="en-US" dirty="0"/>
          </a:p>
        </p:txBody>
      </p:sp>
      <p:pic>
        <p:nvPicPr>
          <p:cNvPr id="3" name="Picture 2"/>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36163371"/>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9"/>
          <p:cNvSpPr>
            <a:spLocks noGrp="1"/>
          </p:cNvSpPr>
          <p:nvPr>
            <p:ph idx="1"/>
          </p:nvPr>
        </p:nvSpPr>
        <p:spPr>
          <a:xfrm>
            <a:off x="5272391" y="1030886"/>
            <a:ext cx="6260645" cy="5315766"/>
          </a:xfrm>
        </p:spPr>
        <p:txBody>
          <a:bodyPr>
            <a:noAutofit/>
          </a:bodyPr>
          <a:lstStyle/>
          <a:p>
            <a:r>
              <a:rPr lang="en-US" sz="1900" dirty="0"/>
              <a:t>Harold M. Freiman is a Partner in Lozano Smith's Walnut Creek office. He represents school districts, county offices of education, and community college districts in such areas as school facilities, property, general education law, governing boards, student issues, business, and general litigation. He is a recognized leader on such topics as developer fees, school district reorganization, surplus property, the Brown Act and the Public Records Act. Additionally, he provides advice and litigation services related to the California Environmental Quality Act (CEQA) to cities, special districts and educational agencies. He has been with the firm and representing public entities for over </a:t>
            </a:r>
            <a:r>
              <a:rPr lang="en-US" sz="1900" dirty="0" smtClean="0"/>
              <a:t>25 </a:t>
            </a:r>
            <a:r>
              <a:rPr lang="en-US" sz="1900" dirty="0"/>
              <a:t>years. Mr. Freiman has appeared before the California Supreme Court on behalf of the California School Boards Association's Education Legal Alliance, and has been named a Northern California "Super Lawyer." He also received the 2014 </a:t>
            </a:r>
            <a:r>
              <a:rPr lang="en-US" sz="1900" dirty="0" smtClean="0"/>
              <a:t>California Association of School Business Officials Associate Member </a:t>
            </a:r>
            <a:r>
              <a:rPr lang="en-US" sz="1900" dirty="0"/>
              <a:t>of the Year </a:t>
            </a:r>
            <a:r>
              <a:rPr lang="en-US" sz="1900" dirty="0" smtClean="0"/>
              <a:t>Award.</a:t>
            </a:r>
            <a:endParaRPr lang="en-US" sz="1900" dirty="0"/>
          </a:p>
          <a:p>
            <a:endParaRPr lang="en-US" sz="1900" dirty="0"/>
          </a:p>
        </p:txBody>
      </p:sp>
      <p:sp>
        <p:nvSpPr>
          <p:cNvPr id="3" name="Title 2"/>
          <p:cNvSpPr>
            <a:spLocks noGrp="1"/>
          </p:cNvSpPr>
          <p:nvPr>
            <p:ph type="title"/>
          </p:nvPr>
        </p:nvSpPr>
        <p:spPr/>
        <p:txBody>
          <a:bodyPr>
            <a:normAutofit/>
          </a:bodyPr>
          <a:lstStyle/>
          <a:p>
            <a:r>
              <a:rPr lang="en-US" altLang="en-US" sz="3600" dirty="0"/>
              <a:t>Presenter Information</a:t>
            </a:r>
            <a:endParaRPr lang="en-US" sz="3600" dirty="0"/>
          </a:p>
        </p:txBody>
      </p:sp>
      <p:sp>
        <p:nvSpPr>
          <p:cNvPr id="4" name="Slide Number Placeholder 3"/>
          <p:cNvSpPr>
            <a:spLocks noGrp="1"/>
          </p:cNvSpPr>
          <p:nvPr>
            <p:ph type="sldNum" sz="quarter" idx="4"/>
          </p:nvPr>
        </p:nvSpPr>
        <p:spPr>
          <a:prstGeom prst="rect">
            <a:avLst/>
          </a:prstGeom>
        </p:spPr>
        <p:txBody>
          <a:bodyPr/>
          <a:lstStyle/>
          <a:p>
            <a:fld id="{4500CA50-DFF2-4B51-82DD-96628A93A367}" type="slidenum">
              <a:rPr lang="en-US" smtClean="0"/>
              <a:pPr/>
              <a:t>125</a:t>
            </a:fld>
            <a:endParaRPr lang="en-US" dirty="0"/>
          </a:p>
        </p:txBody>
      </p:sp>
      <p:pic>
        <p:nvPicPr>
          <p:cNvPr id="13" name="Picture 12"/>
          <p:cNvPicPr>
            <a:picLocks noChangeAspect="1"/>
          </p:cNvPicPr>
          <p:nvPr/>
        </p:nvPicPr>
        <p:blipFill>
          <a:blip r:embed="rId2"/>
          <a:stretch>
            <a:fillRect/>
          </a:stretch>
        </p:blipFill>
        <p:spPr>
          <a:xfrm>
            <a:off x="1891961" y="1530369"/>
            <a:ext cx="2339204" cy="2901175"/>
          </a:xfrm>
          <a:prstGeom prst="rect">
            <a:avLst/>
          </a:prstGeom>
        </p:spPr>
      </p:pic>
      <p:sp>
        <p:nvSpPr>
          <p:cNvPr id="14" name="TextBox 13"/>
          <p:cNvSpPr txBox="1"/>
          <p:nvPr/>
        </p:nvSpPr>
        <p:spPr>
          <a:xfrm>
            <a:off x="1649352" y="4470970"/>
            <a:ext cx="3623039" cy="1569660"/>
          </a:xfrm>
          <a:prstGeom prst="rect">
            <a:avLst/>
          </a:prstGeom>
          <a:noFill/>
        </p:spPr>
        <p:txBody>
          <a:bodyPr wrap="square" rtlCol="0">
            <a:spAutoFit/>
          </a:bodyPr>
          <a:lstStyle/>
          <a:p>
            <a:r>
              <a:rPr lang="en-US" altLang="en-US" sz="2800" b="1" dirty="0" smtClean="0">
                <a:solidFill>
                  <a:schemeClr val="tx2"/>
                </a:solidFill>
                <a:latin typeface="+mj-lt"/>
              </a:rPr>
              <a:t>Harold M. Freiman</a:t>
            </a:r>
            <a:endParaRPr lang="en-US" altLang="en-US" sz="2800" b="1" dirty="0">
              <a:solidFill>
                <a:schemeClr val="tx2"/>
              </a:solidFill>
              <a:latin typeface="+mj-lt"/>
            </a:endParaRPr>
          </a:p>
          <a:p>
            <a:r>
              <a:rPr lang="en-US" altLang="en-US" sz="2000" dirty="0">
                <a:latin typeface="+mj-lt"/>
              </a:rPr>
              <a:t>Partner</a:t>
            </a:r>
          </a:p>
          <a:p>
            <a:r>
              <a:rPr lang="en-US" altLang="en-US" sz="2000" dirty="0">
                <a:solidFill>
                  <a:schemeClr val="tx2"/>
                </a:solidFill>
                <a:latin typeface="+mj-lt"/>
              </a:rPr>
              <a:t>hfreiman@lozanosmith.com</a:t>
            </a:r>
          </a:p>
          <a:p>
            <a:endParaRPr lang="en-US" altLang="en-US" sz="2800" b="1" dirty="0">
              <a:solidFill>
                <a:schemeClr val="tx2"/>
              </a:solidFill>
              <a:latin typeface="+mj-lt"/>
            </a:endParaRPr>
          </a:p>
        </p:txBody>
      </p:sp>
    </p:spTree>
    <p:extLst>
      <p:ext uri="{BB962C8B-B14F-4D97-AF65-F5344CB8AC3E}">
        <p14:creationId xmlns:p14="http://schemas.microsoft.com/office/powerpoint/2010/main" val="1721217225"/>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15641"/>
          <a:stretch/>
        </p:blipFill>
        <p:spPr>
          <a:xfrm>
            <a:off x="0" y="0"/>
            <a:ext cx="12192000" cy="5785338"/>
          </a:xfrm>
          <a:prstGeom prst="rect">
            <a:avLst/>
          </a:prstGeom>
        </p:spPr>
      </p:pic>
      <p:sp>
        <p:nvSpPr>
          <p:cNvPr id="3" name="TextBox 5"/>
          <p:cNvSpPr txBox="1">
            <a:spLocks noChangeArrowheads="1"/>
          </p:cNvSpPr>
          <p:nvPr/>
        </p:nvSpPr>
        <p:spPr bwMode="auto">
          <a:xfrm>
            <a:off x="1130642" y="4569679"/>
            <a:ext cx="10254050" cy="154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Aft>
                <a:spcPts val="1000"/>
              </a:spcAft>
              <a:buClr>
                <a:schemeClr val="accent1"/>
              </a:buClr>
              <a:buFont typeface="Arial" panose="020B0604020202020204" pitchFamily="34" charset="0"/>
              <a:buChar char="•"/>
              <a:defRPr sz="2200">
                <a:solidFill>
                  <a:schemeClr val="tx1"/>
                </a:solidFill>
                <a:latin typeface="Franklin Gothic Book" panose="020B0503020102020204" pitchFamily="34" charset="0"/>
              </a:defRPr>
            </a:lvl1pPr>
            <a:lvl2pPr marL="742950" indent="-285750" eaLnBrk="0" hangingPunct="0">
              <a:spcAft>
                <a:spcPts val="1000"/>
              </a:spcAft>
              <a:buClr>
                <a:schemeClr val="accent1"/>
              </a:buClr>
              <a:buFont typeface="Arial" panose="020B0604020202020204" pitchFamily="34" charset="0"/>
              <a:buChar char="–"/>
              <a:defRPr sz="2000">
                <a:solidFill>
                  <a:schemeClr val="tx1"/>
                </a:solidFill>
                <a:latin typeface="Franklin Gothic Book" panose="020B0503020102020204" pitchFamily="34" charset="0"/>
              </a:defRPr>
            </a:lvl2pPr>
            <a:lvl3pPr marL="1143000" indent="-228600" eaLnBrk="0" hangingPunct="0">
              <a:spcAft>
                <a:spcPts val="1000"/>
              </a:spcAft>
              <a:buClr>
                <a:schemeClr val="accent1"/>
              </a:buClr>
              <a:buFont typeface="Arial" panose="020B0604020202020204" pitchFamily="34" charset="0"/>
              <a:buChar char="•"/>
              <a:defRPr>
                <a:solidFill>
                  <a:schemeClr val="tx1"/>
                </a:solidFill>
                <a:latin typeface="Franklin Gothic Book" panose="020B0503020102020204" pitchFamily="34" charset="0"/>
              </a:defRPr>
            </a:lvl3pPr>
            <a:lvl4pPr marL="1600200" indent="-228600" eaLnBrk="0" hangingPunct="0">
              <a:spcAft>
                <a:spcPts val="1000"/>
              </a:spcAft>
              <a:buClr>
                <a:schemeClr val="accent1"/>
              </a:buClr>
              <a:buFont typeface="Arial" panose="020B0604020202020204" pitchFamily="34" charset="0"/>
              <a:buChar char="–"/>
              <a:defRPr sz="1600">
                <a:solidFill>
                  <a:schemeClr val="tx1"/>
                </a:solidFill>
                <a:latin typeface="Franklin Gothic Book" panose="020B0503020102020204" pitchFamily="34" charset="0"/>
              </a:defRPr>
            </a:lvl4pPr>
            <a:lvl5pPr marL="2057400" indent="-228600" eaLnBrk="0" hangingPunct="0">
              <a:spcAft>
                <a:spcPts val="1000"/>
              </a:spcAft>
              <a:buClr>
                <a:schemeClr val="accent1"/>
              </a:buClr>
              <a:buFont typeface="Arial" panose="020B0604020202020204" pitchFamily="34" charset="0"/>
              <a:buChar char="•"/>
              <a:defRPr sz="1600">
                <a:solidFill>
                  <a:schemeClr val="tx1"/>
                </a:solidFill>
                <a:latin typeface="Franklin Gothic Book" panose="020B0503020102020204" pitchFamily="34" charset="0"/>
              </a:defRPr>
            </a:lvl5pPr>
            <a:lvl6pPr marL="2514600" indent="-228600" eaLnBrk="0" fontAlgn="base" hangingPunct="0">
              <a:spcBef>
                <a:spcPct val="0"/>
              </a:spcBef>
              <a:spcAft>
                <a:spcPts val="1000"/>
              </a:spcAft>
              <a:buClr>
                <a:schemeClr val="accent1"/>
              </a:buClr>
              <a:buFont typeface="Arial" panose="020B0604020202020204" pitchFamily="34" charset="0"/>
              <a:buChar char="•"/>
              <a:defRPr sz="1600">
                <a:solidFill>
                  <a:schemeClr val="tx1"/>
                </a:solidFill>
                <a:latin typeface="Franklin Gothic Book" panose="020B0503020102020204" pitchFamily="34" charset="0"/>
              </a:defRPr>
            </a:lvl6pPr>
            <a:lvl7pPr marL="2971800" indent="-228600" eaLnBrk="0" fontAlgn="base" hangingPunct="0">
              <a:spcBef>
                <a:spcPct val="0"/>
              </a:spcBef>
              <a:spcAft>
                <a:spcPts val="1000"/>
              </a:spcAft>
              <a:buClr>
                <a:schemeClr val="accent1"/>
              </a:buClr>
              <a:buFont typeface="Arial" panose="020B0604020202020204" pitchFamily="34" charset="0"/>
              <a:buChar char="•"/>
              <a:defRPr sz="1600">
                <a:solidFill>
                  <a:schemeClr val="tx1"/>
                </a:solidFill>
                <a:latin typeface="Franklin Gothic Book" panose="020B0503020102020204" pitchFamily="34" charset="0"/>
              </a:defRPr>
            </a:lvl7pPr>
            <a:lvl8pPr marL="3429000" indent="-228600" eaLnBrk="0" fontAlgn="base" hangingPunct="0">
              <a:spcBef>
                <a:spcPct val="0"/>
              </a:spcBef>
              <a:spcAft>
                <a:spcPts val="1000"/>
              </a:spcAft>
              <a:buClr>
                <a:schemeClr val="accent1"/>
              </a:buClr>
              <a:buFont typeface="Arial" panose="020B0604020202020204" pitchFamily="34" charset="0"/>
              <a:buChar char="•"/>
              <a:defRPr sz="1600">
                <a:solidFill>
                  <a:schemeClr val="tx1"/>
                </a:solidFill>
                <a:latin typeface="Franklin Gothic Book" panose="020B0503020102020204" pitchFamily="34" charset="0"/>
              </a:defRPr>
            </a:lvl8pPr>
            <a:lvl9pPr marL="3886200" indent="-228600" eaLnBrk="0" fontAlgn="base" hangingPunct="0">
              <a:spcBef>
                <a:spcPct val="0"/>
              </a:spcBef>
              <a:spcAft>
                <a:spcPts val="1000"/>
              </a:spcAft>
              <a:buClr>
                <a:schemeClr val="accent1"/>
              </a:buClr>
              <a:buFont typeface="Arial" panose="020B0604020202020204" pitchFamily="34" charset="0"/>
              <a:buChar char="•"/>
              <a:defRPr sz="1600">
                <a:solidFill>
                  <a:schemeClr val="tx1"/>
                </a:solidFill>
                <a:latin typeface="Franklin Gothic Book" panose="020B0503020102020204" pitchFamily="34" charset="0"/>
              </a:defRPr>
            </a:lvl9pPr>
          </a:lstStyle>
          <a:p>
            <a:pPr eaLnBrk="1" hangingPunct="1">
              <a:spcAft>
                <a:spcPct val="0"/>
              </a:spcAft>
              <a:buClrTx/>
              <a:buFontTx/>
              <a:buNone/>
            </a:pPr>
            <a:endParaRPr lang="en-US" altLang="en-US" sz="1050" dirty="0">
              <a:solidFill>
                <a:srgbClr val="FFFFFF"/>
              </a:solidFill>
              <a:latin typeface="+mj-lt"/>
            </a:endParaRPr>
          </a:p>
          <a:p>
            <a:pPr eaLnBrk="1" hangingPunct="1">
              <a:spcAft>
                <a:spcPct val="0"/>
              </a:spcAft>
              <a:buClrTx/>
              <a:buFontTx/>
              <a:buNone/>
            </a:pPr>
            <a:r>
              <a:rPr lang="en-US" altLang="en-US" sz="1050" dirty="0">
                <a:latin typeface="+mj-lt"/>
                <a:cs typeface="Segoe UI Light" panose="020B0502040204020203" pitchFamily="34" charset="0"/>
              </a:rPr>
              <a:t>Disclaimer: These materials and all discussions of these materials are for instructional purposes only and do not constitute legal advice.  If you need legal advice, you should contact your local counsel or an attorney at Lozano Smith.  If you are interested in having other in-service programs presented, please contact clientservices@lozanosmith.com or call (559) 431-5600. </a:t>
            </a:r>
            <a:endParaRPr lang="en-US" altLang="en-US" sz="1050" dirty="0" smtClean="0">
              <a:latin typeface="+mj-lt"/>
              <a:cs typeface="Segoe UI Light" panose="020B0502040204020203" pitchFamily="34" charset="0"/>
            </a:endParaRPr>
          </a:p>
          <a:p>
            <a:pPr eaLnBrk="1" hangingPunct="1">
              <a:spcAft>
                <a:spcPct val="0"/>
              </a:spcAft>
              <a:buClrTx/>
              <a:buFontTx/>
              <a:buNone/>
            </a:pPr>
            <a:endParaRPr lang="en-US" altLang="en-US" sz="1050" dirty="0">
              <a:latin typeface="+mj-lt"/>
              <a:cs typeface="Segoe UI Light" panose="020B0502040204020203" pitchFamily="34" charset="0"/>
            </a:endParaRPr>
          </a:p>
          <a:p>
            <a:pPr eaLnBrk="1" hangingPunct="1">
              <a:spcAft>
                <a:spcPct val="0"/>
              </a:spcAft>
              <a:buClrTx/>
              <a:buFontTx/>
              <a:buNone/>
            </a:pPr>
            <a:r>
              <a:rPr lang="en-US" altLang="en-US" sz="1050" dirty="0">
                <a:latin typeface="+mj-lt"/>
                <a:cs typeface="Segoe UI Light" panose="020B0502040204020203" pitchFamily="34" charset="0"/>
              </a:rPr>
              <a:t>Copyright © </a:t>
            </a:r>
            <a:r>
              <a:rPr lang="en-US" altLang="en-US" sz="1050" dirty="0" smtClean="0">
                <a:latin typeface="+mj-lt"/>
                <a:cs typeface="Segoe UI Light" panose="020B0502040204020203" pitchFamily="34" charset="0"/>
              </a:rPr>
              <a:t>2020 </a:t>
            </a:r>
            <a:r>
              <a:rPr lang="en-US" altLang="en-US" sz="1050" dirty="0">
                <a:latin typeface="+mj-lt"/>
                <a:cs typeface="Segoe UI Light" panose="020B0502040204020203" pitchFamily="34" charset="0"/>
              </a:rPr>
              <a:t>Lozano Smith </a:t>
            </a:r>
          </a:p>
          <a:p>
            <a:pPr eaLnBrk="1" hangingPunct="1">
              <a:spcAft>
                <a:spcPct val="0"/>
              </a:spcAft>
              <a:buClrTx/>
              <a:buFontTx/>
              <a:buNone/>
            </a:pPr>
            <a:r>
              <a:rPr lang="en-US" altLang="en-US" sz="1050" dirty="0">
                <a:latin typeface="+mj-lt"/>
                <a:cs typeface="Segoe UI Light" panose="020B0502040204020203" pitchFamily="34" charset="0"/>
              </a:rPr>
              <a:t>All rights reserved. No portion of this work may be copied, distributed, sold or used for any commercial advantage or private gain, nor any derivative work prepared therefrom, nor shall any sub-license be granted, without the express prior written permission of Lozano Smith through its Managing Partner. The Managing Partner of Lozano Smith hereby grants permission to any client of Lozano Smith to whom Lozano Smith provides a copy to use such copy intact and solely for the internal purposes of such client.  By accepting this product, recipient agrees it shall not use the work except consistent with the terms of this limited license.</a:t>
            </a:r>
          </a:p>
        </p:txBody>
      </p:sp>
      <p:sp>
        <p:nvSpPr>
          <p:cNvPr id="6" name="TextBox 5"/>
          <p:cNvSpPr txBox="1">
            <a:spLocks noChangeArrowheads="1"/>
          </p:cNvSpPr>
          <p:nvPr/>
        </p:nvSpPr>
        <p:spPr bwMode="auto">
          <a:xfrm>
            <a:off x="0" y="2056267"/>
            <a:ext cx="12192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Aft>
                <a:spcPts val="1000"/>
              </a:spcAft>
              <a:buClr>
                <a:schemeClr val="accent1"/>
              </a:buClr>
              <a:buFont typeface="Arial" panose="020B0604020202020204" pitchFamily="34" charset="0"/>
              <a:buChar char="•"/>
              <a:defRPr sz="2200">
                <a:solidFill>
                  <a:schemeClr val="tx1"/>
                </a:solidFill>
                <a:latin typeface="Franklin Gothic Book" panose="020B0503020102020204" pitchFamily="34" charset="0"/>
              </a:defRPr>
            </a:lvl1pPr>
            <a:lvl2pPr marL="742950" indent="-285750" eaLnBrk="0" hangingPunct="0">
              <a:spcAft>
                <a:spcPts val="1000"/>
              </a:spcAft>
              <a:buClr>
                <a:schemeClr val="accent1"/>
              </a:buClr>
              <a:buFont typeface="Arial" panose="020B0604020202020204" pitchFamily="34" charset="0"/>
              <a:buChar char="–"/>
              <a:defRPr sz="2000">
                <a:solidFill>
                  <a:schemeClr val="tx1"/>
                </a:solidFill>
                <a:latin typeface="Franklin Gothic Book" panose="020B0503020102020204" pitchFamily="34" charset="0"/>
              </a:defRPr>
            </a:lvl2pPr>
            <a:lvl3pPr marL="1143000" indent="-228600" eaLnBrk="0" hangingPunct="0">
              <a:spcAft>
                <a:spcPts val="1000"/>
              </a:spcAft>
              <a:buClr>
                <a:schemeClr val="accent1"/>
              </a:buClr>
              <a:buFont typeface="Arial" panose="020B0604020202020204" pitchFamily="34" charset="0"/>
              <a:buChar char="•"/>
              <a:defRPr>
                <a:solidFill>
                  <a:schemeClr val="tx1"/>
                </a:solidFill>
                <a:latin typeface="Franklin Gothic Book" panose="020B0503020102020204" pitchFamily="34" charset="0"/>
              </a:defRPr>
            </a:lvl3pPr>
            <a:lvl4pPr marL="1600200" indent="-228600" eaLnBrk="0" hangingPunct="0">
              <a:spcAft>
                <a:spcPts val="1000"/>
              </a:spcAft>
              <a:buClr>
                <a:schemeClr val="accent1"/>
              </a:buClr>
              <a:buFont typeface="Arial" panose="020B0604020202020204" pitchFamily="34" charset="0"/>
              <a:buChar char="–"/>
              <a:defRPr sz="1600">
                <a:solidFill>
                  <a:schemeClr val="tx1"/>
                </a:solidFill>
                <a:latin typeface="Franklin Gothic Book" panose="020B0503020102020204" pitchFamily="34" charset="0"/>
              </a:defRPr>
            </a:lvl4pPr>
            <a:lvl5pPr marL="2057400" indent="-228600" eaLnBrk="0" hangingPunct="0">
              <a:spcAft>
                <a:spcPts val="1000"/>
              </a:spcAft>
              <a:buClr>
                <a:schemeClr val="accent1"/>
              </a:buClr>
              <a:buFont typeface="Arial" panose="020B0604020202020204" pitchFamily="34" charset="0"/>
              <a:buChar char="•"/>
              <a:defRPr sz="1600">
                <a:solidFill>
                  <a:schemeClr val="tx1"/>
                </a:solidFill>
                <a:latin typeface="Franklin Gothic Book" panose="020B0503020102020204" pitchFamily="34" charset="0"/>
              </a:defRPr>
            </a:lvl5pPr>
            <a:lvl6pPr marL="2514600" indent="-228600" eaLnBrk="0" fontAlgn="base" hangingPunct="0">
              <a:spcBef>
                <a:spcPct val="0"/>
              </a:spcBef>
              <a:spcAft>
                <a:spcPts val="1000"/>
              </a:spcAft>
              <a:buClr>
                <a:schemeClr val="accent1"/>
              </a:buClr>
              <a:buFont typeface="Arial" panose="020B0604020202020204" pitchFamily="34" charset="0"/>
              <a:buChar char="•"/>
              <a:defRPr sz="1600">
                <a:solidFill>
                  <a:schemeClr val="tx1"/>
                </a:solidFill>
                <a:latin typeface="Franklin Gothic Book" panose="020B0503020102020204" pitchFamily="34" charset="0"/>
              </a:defRPr>
            </a:lvl6pPr>
            <a:lvl7pPr marL="2971800" indent="-228600" eaLnBrk="0" fontAlgn="base" hangingPunct="0">
              <a:spcBef>
                <a:spcPct val="0"/>
              </a:spcBef>
              <a:spcAft>
                <a:spcPts val="1000"/>
              </a:spcAft>
              <a:buClr>
                <a:schemeClr val="accent1"/>
              </a:buClr>
              <a:buFont typeface="Arial" panose="020B0604020202020204" pitchFamily="34" charset="0"/>
              <a:buChar char="•"/>
              <a:defRPr sz="1600">
                <a:solidFill>
                  <a:schemeClr val="tx1"/>
                </a:solidFill>
                <a:latin typeface="Franklin Gothic Book" panose="020B0503020102020204" pitchFamily="34" charset="0"/>
              </a:defRPr>
            </a:lvl7pPr>
            <a:lvl8pPr marL="3429000" indent="-228600" eaLnBrk="0" fontAlgn="base" hangingPunct="0">
              <a:spcBef>
                <a:spcPct val="0"/>
              </a:spcBef>
              <a:spcAft>
                <a:spcPts val="1000"/>
              </a:spcAft>
              <a:buClr>
                <a:schemeClr val="accent1"/>
              </a:buClr>
              <a:buFont typeface="Arial" panose="020B0604020202020204" pitchFamily="34" charset="0"/>
              <a:buChar char="•"/>
              <a:defRPr sz="1600">
                <a:solidFill>
                  <a:schemeClr val="tx1"/>
                </a:solidFill>
                <a:latin typeface="Franklin Gothic Book" panose="020B0503020102020204" pitchFamily="34" charset="0"/>
              </a:defRPr>
            </a:lvl8pPr>
            <a:lvl9pPr marL="3886200" indent="-228600" eaLnBrk="0" fontAlgn="base" hangingPunct="0">
              <a:spcBef>
                <a:spcPct val="0"/>
              </a:spcBef>
              <a:spcAft>
                <a:spcPts val="1000"/>
              </a:spcAft>
              <a:buClr>
                <a:schemeClr val="accent1"/>
              </a:buClr>
              <a:buFont typeface="Arial" panose="020B0604020202020204" pitchFamily="34" charset="0"/>
              <a:buChar char="•"/>
              <a:defRPr sz="1600">
                <a:solidFill>
                  <a:schemeClr val="tx1"/>
                </a:solidFill>
                <a:latin typeface="Franklin Gothic Book" panose="020B0503020102020204" pitchFamily="34" charset="0"/>
              </a:defRPr>
            </a:lvl9pPr>
          </a:lstStyle>
          <a:p>
            <a:pPr algn="ctr" eaLnBrk="1" hangingPunct="1">
              <a:spcAft>
                <a:spcPct val="0"/>
              </a:spcAft>
              <a:buClrTx/>
              <a:buFontTx/>
              <a:buNone/>
            </a:pPr>
            <a:r>
              <a:rPr lang="en-US" altLang="en-US" sz="7200" dirty="0" smtClean="0">
                <a:solidFill>
                  <a:srgbClr val="1F448A"/>
                </a:solidFill>
                <a:latin typeface="Palatino Linotype" panose="02040502050505030304" pitchFamily="18" charset="0"/>
              </a:rPr>
              <a:t>@</a:t>
            </a:r>
            <a:r>
              <a:rPr lang="en-US" altLang="en-US" sz="7200" dirty="0" err="1" smtClean="0">
                <a:solidFill>
                  <a:srgbClr val="1F448A"/>
                </a:solidFill>
                <a:latin typeface="Palatino Linotype" panose="02040502050505030304" pitchFamily="18" charset="0"/>
              </a:rPr>
              <a:t>LozanoSmith</a:t>
            </a:r>
            <a:endParaRPr lang="en-US" altLang="en-US" sz="7200" dirty="0">
              <a:solidFill>
                <a:srgbClr val="1F448A"/>
              </a:solidFill>
              <a:latin typeface="Palatino Linotype" panose="02040502050505030304" pitchFamily="18" charset="0"/>
              <a:cs typeface="Segoe UI Light" panose="020B0502040204020203" pitchFamily="34" charset="0"/>
            </a:endParaRPr>
          </a:p>
        </p:txBody>
      </p:sp>
      <p:sp>
        <p:nvSpPr>
          <p:cNvPr id="5" name="Slide Number Placeholder 4"/>
          <p:cNvSpPr>
            <a:spLocks noGrp="1"/>
          </p:cNvSpPr>
          <p:nvPr>
            <p:ph type="sldNum" sz="quarter" idx="4"/>
          </p:nvPr>
        </p:nvSpPr>
        <p:spPr/>
        <p:txBody>
          <a:bodyPr/>
          <a:lstStyle/>
          <a:p>
            <a:fld id="{4500CA50-DFF2-4B51-82DD-96628A93A367}" type="slidenum">
              <a:rPr lang="en-US" smtClean="0"/>
              <a:pPr/>
              <a:t>126</a:t>
            </a:fld>
            <a:endParaRPr lang="en-US" dirty="0"/>
          </a:p>
        </p:txBody>
      </p:sp>
    </p:spTree>
    <p:extLst>
      <p:ext uri="{BB962C8B-B14F-4D97-AF65-F5344CB8AC3E}">
        <p14:creationId xmlns:p14="http://schemas.microsoft.com/office/powerpoint/2010/main" val="35092563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r>
              <a:rPr lang="en-US" altLang="en-US" dirty="0" smtClean="0">
                <a:solidFill>
                  <a:srgbClr val="1F4485"/>
                </a:solidFill>
              </a:rPr>
              <a:t>Roles</a:t>
            </a:r>
            <a:endParaRPr lang="en-US" altLang="en-US" dirty="0">
              <a:solidFill>
                <a:srgbClr val="1F4485"/>
              </a:solidFill>
            </a:endParaRPr>
          </a:p>
        </p:txBody>
      </p:sp>
      <p:sp>
        <p:nvSpPr>
          <p:cNvPr id="74755" name="Rectangle 3"/>
          <p:cNvSpPr>
            <a:spLocks noGrp="1" noChangeArrowheads="1"/>
          </p:cNvSpPr>
          <p:nvPr>
            <p:ph type="body" sz="half" idx="4294967295"/>
          </p:nvPr>
        </p:nvSpPr>
        <p:spPr>
          <a:xfrm>
            <a:off x="1172183" y="1295400"/>
            <a:ext cx="4751962" cy="4525963"/>
          </a:xfrm>
          <a:prstGeom prst="rect">
            <a:avLst/>
          </a:prstGeom>
        </p:spPr>
        <p:txBody>
          <a:bodyPr>
            <a:noAutofit/>
          </a:bodyPr>
          <a:lstStyle/>
          <a:p>
            <a:pPr marL="457200" indent="-457200">
              <a:buFont typeface="Wingdings" panose="05000000000000000000" pitchFamily="2" charset="2"/>
              <a:buChar char="§"/>
            </a:pPr>
            <a:r>
              <a:rPr lang="en-US" altLang="en-US" sz="3000" dirty="0"/>
              <a:t>The Board determines </a:t>
            </a:r>
            <a:r>
              <a:rPr lang="en-US" altLang="en-US" sz="3000" b="1" dirty="0"/>
              <a:t>policies</a:t>
            </a:r>
            <a:r>
              <a:rPr lang="en-US" altLang="en-US" sz="3000" dirty="0"/>
              <a:t> that define the operations of the district:</a:t>
            </a:r>
          </a:p>
          <a:p>
            <a:pPr lvl="1">
              <a:buFont typeface="Arial" panose="020B0604020202020204" pitchFamily="34" charset="0"/>
              <a:buChar char="•"/>
            </a:pPr>
            <a:r>
              <a:rPr lang="en-US" altLang="en-US" sz="3000" dirty="0"/>
              <a:t>Hiring personnel</a:t>
            </a:r>
          </a:p>
          <a:p>
            <a:pPr lvl="1">
              <a:buFont typeface="Arial" panose="020B0604020202020204" pitchFamily="34" charset="0"/>
              <a:buChar char="•"/>
            </a:pPr>
            <a:r>
              <a:rPr lang="en-US" altLang="en-US" sz="3000" dirty="0"/>
              <a:t>Adopting curriculum</a:t>
            </a:r>
          </a:p>
          <a:p>
            <a:pPr lvl="1">
              <a:buFont typeface="Arial" panose="020B0604020202020204" pitchFamily="34" charset="0"/>
              <a:buChar char="•"/>
            </a:pPr>
            <a:r>
              <a:rPr lang="en-US" altLang="en-US" sz="3000" dirty="0"/>
              <a:t>Establishing budget priorities</a:t>
            </a:r>
          </a:p>
          <a:p>
            <a:pPr lvl="1">
              <a:buFont typeface="Arial" panose="020B0604020202020204" pitchFamily="34" charset="0"/>
              <a:buChar char="•"/>
            </a:pPr>
            <a:r>
              <a:rPr lang="en-US" altLang="en-US" sz="3000" dirty="0"/>
              <a:t>Directing collective bargaining</a:t>
            </a:r>
          </a:p>
        </p:txBody>
      </p:sp>
      <p:sp>
        <p:nvSpPr>
          <p:cNvPr id="74756" name="Rectangle 4"/>
          <p:cNvSpPr>
            <a:spLocks noGrp="1" noChangeArrowheads="1"/>
          </p:cNvSpPr>
          <p:nvPr>
            <p:ph type="body" sz="half" idx="4294967295"/>
          </p:nvPr>
        </p:nvSpPr>
        <p:spPr>
          <a:xfrm>
            <a:off x="6172200" y="1295400"/>
            <a:ext cx="4411494" cy="4800600"/>
          </a:xfrm>
          <a:prstGeom prst="rect">
            <a:avLst/>
          </a:prstGeom>
        </p:spPr>
        <p:txBody>
          <a:bodyPr>
            <a:normAutofit/>
          </a:bodyPr>
          <a:lstStyle/>
          <a:p>
            <a:pPr marL="457200" indent="-457200">
              <a:buFont typeface="Wingdings" panose="05000000000000000000" pitchFamily="2" charset="2"/>
              <a:buChar char="§"/>
            </a:pPr>
            <a:r>
              <a:rPr lang="en-US" altLang="en-US" sz="3000" dirty="0"/>
              <a:t>The Board hires the superintendent to </a:t>
            </a:r>
            <a:r>
              <a:rPr lang="en-US" altLang="en-US" sz="3000" b="1" dirty="0"/>
              <a:t>implement</a:t>
            </a:r>
            <a:r>
              <a:rPr lang="en-US" altLang="en-US" sz="3000" dirty="0"/>
              <a:t> its policies</a:t>
            </a:r>
          </a:p>
          <a:p>
            <a:endParaRPr lang="en-US" altLang="en-US" sz="3000" dirty="0"/>
          </a:p>
          <a:p>
            <a:pPr>
              <a:buFontTx/>
              <a:buNone/>
            </a:pPr>
            <a:endParaRPr lang="en-US" altLang="en-US" sz="3000" dirty="0"/>
          </a:p>
          <a:p>
            <a:endParaRPr lang="en-US" altLang="en-US" sz="3000" dirty="0"/>
          </a:p>
        </p:txBody>
      </p:sp>
      <p:sp>
        <p:nvSpPr>
          <p:cNvPr id="2" name="Slide Number Placeholder 1"/>
          <p:cNvSpPr>
            <a:spLocks noGrp="1"/>
          </p:cNvSpPr>
          <p:nvPr>
            <p:ph type="sldNum" sz="quarter" idx="4"/>
          </p:nvPr>
        </p:nvSpPr>
        <p:spPr/>
        <p:txBody>
          <a:bodyPr/>
          <a:lstStyle/>
          <a:p>
            <a:fld id="{4500CA50-DFF2-4B51-82DD-96628A93A367}" type="slidenum">
              <a:rPr lang="en-US" smtClean="0"/>
              <a:pPr/>
              <a:t>13</a:t>
            </a:fld>
            <a:endParaRPr lang="en-US" dirty="0"/>
          </a:p>
        </p:txBody>
      </p:sp>
    </p:spTree>
    <p:extLst>
      <p:ext uri="{BB962C8B-B14F-4D97-AF65-F5344CB8AC3E}">
        <p14:creationId xmlns:p14="http://schemas.microsoft.com/office/powerpoint/2010/main" val="3638367265"/>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457200" indent="-457200">
              <a:buFont typeface="Wingdings" panose="05000000000000000000" pitchFamily="2" charset="2"/>
              <a:buChar char="§"/>
            </a:pPr>
            <a:r>
              <a:rPr lang="en-US" altLang="en-US" sz="3000" dirty="0"/>
              <a:t>Stepping out of one’s role and overlapping these responsibilities results in ineffective management.</a:t>
            </a:r>
          </a:p>
          <a:p>
            <a:pPr marL="457200" indent="-457200">
              <a:buFont typeface="Wingdings" panose="05000000000000000000" pitchFamily="2" charset="2"/>
              <a:buChar char="§"/>
            </a:pPr>
            <a:r>
              <a:rPr lang="en-US" altLang="en-US" sz="3000" dirty="0"/>
              <a:t>A lack of understanding regarding the role and function of the board and superintendent results in </a:t>
            </a:r>
            <a:r>
              <a:rPr lang="en-US" altLang="en-US" sz="3000" dirty="0">
                <a:solidFill>
                  <a:srgbClr val="F11727"/>
                </a:solidFill>
              </a:rPr>
              <a:t>confusion</a:t>
            </a:r>
            <a:r>
              <a:rPr lang="en-US" altLang="en-US" sz="3000" dirty="0"/>
              <a:t> and </a:t>
            </a:r>
            <a:r>
              <a:rPr lang="en-US" altLang="en-US" sz="3000" dirty="0">
                <a:solidFill>
                  <a:srgbClr val="0000FF"/>
                </a:solidFill>
              </a:rPr>
              <a:t>misunderstanding</a:t>
            </a:r>
            <a:r>
              <a:rPr lang="en-US" altLang="en-US" sz="3000" dirty="0"/>
              <a:t> among board members, superintendent, staff, and the community.</a:t>
            </a:r>
          </a:p>
        </p:txBody>
      </p:sp>
      <p:sp>
        <p:nvSpPr>
          <p:cNvPr id="2" name="Title 1"/>
          <p:cNvSpPr>
            <a:spLocks noGrp="1"/>
          </p:cNvSpPr>
          <p:nvPr>
            <p:ph type="title"/>
          </p:nvPr>
        </p:nvSpPr>
        <p:spPr/>
        <p:txBody>
          <a:bodyPr/>
          <a:lstStyle/>
          <a:p>
            <a:r>
              <a:rPr lang="en-US" altLang="en-US" dirty="0" smtClean="0">
                <a:solidFill>
                  <a:srgbClr val="1F4485"/>
                </a:solidFill>
              </a:rPr>
              <a:t>Roles</a:t>
            </a:r>
            <a:endParaRPr lang="en-US" altLang="en-US" dirty="0">
              <a:solidFill>
                <a:srgbClr val="1F4485"/>
              </a:solidFill>
            </a:endParaRPr>
          </a:p>
        </p:txBody>
      </p:sp>
      <p:sp>
        <p:nvSpPr>
          <p:cNvPr id="4" name="Slide Number Placeholder 3"/>
          <p:cNvSpPr>
            <a:spLocks noGrp="1"/>
          </p:cNvSpPr>
          <p:nvPr>
            <p:ph type="sldNum" sz="quarter" idx="4"/>
          </p:nvPr>
        </p:nvSpPr>
        <p:spPr/>
        <p:txBody>
          <a:bodyPr/>
          <a:lstStyle/>
          <a:p>
            <a:fld id="{4500CA50-DFF2-4B51-82DD-96628A93A367}" type="slidenum">
              <a:rPr lang="en-US" smtClean="0"/>
              <a:pPr/>
              <a:t>14</a:t>
            </a:fld>
            <a:endParaRPr lang="en-US" dirty="0"/>
          </a:p>
        </p:txBody>
      </p:sp>
    </p:spTree>
    <p:extLst>
      <p:ext uri="{BB962C8B-B14F-4D97-AF65-F5344CB8AC3E}">
        <p14:creationId xmlns:p14="http://schemas.microsoft.com/office/powerpoint/2010/main" val="257261541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noAutofit/>
          </a:bodyPr>
          <a:lstStyle/>
          <a:p>
            <a:r>
              <a:rPr lang="en-US" dirty="0"/>
              <a:t/>
            </a:r>
            <a:br>
              <a:rPr lang="en-US" dirty="0"/>
            </a:br>
            <a:r>
              <a:rPr lang="en-US" dirty="0" smtClean="0"/>
              <a:t>Roles</a:t>
            </a:r>
            <a:r>
              <a:rPr lang="en-US" dirty="0"/>
              <a:t/>
            </a:r>
            <a:br>
              <a:rPr lang="en-US" dirty="0"/>
            </a:br>
            <a:endParaRPr lang="en-US" altLang="en-US" dirty="0">
              <a:solidFill>
                <a:srgbClr val="1F4485"/>
              </a:solidFill>
            </a:endParaRPr>
          </a:p>
        </p:txBody>
      </p:sp>
      <p:sp>
        <p:nvSpPr>
          <p:cNvPr id="115715" name="Rectangle 3"/>
          <p:cNvSpPr>
            <a:spLocks noGrp="1" noChangeArrowheads="1"/>
          </p:cNvSpPr>
          <p:nvPr>
            <p:ph type="body" idx="1"/>
          </p:nvPr>
        </p:nvSpPr>
        <p:spPr/>
        <p:txBody>
          <a:bodyPr>
            <a:normAutofit/>
          </a:bodyPr>
          <a:lstStyle/>
          <a:p>
            <a:pPr>
              <a:lnSpc>
                <a:spcPct val="90000"/>
              </a:lnSpc>
            </a:pPr>
            <a:r>
              <a:rPr lang="en-US" altLang="en-US" sz="3000" dirty="0"/>
              <a:t>“Failure to make this distinction results in over burdening the board, while management is demoralized and uncertain about its role.  Boards which are involved in operations at the expense of their governance function are an impediment and perpetually on the verge of exhaustion.” </a:t>
            </a:r>
            <a:endParaRPr lang="en-US" altLang="en-US" sz="3000" dirty="0" smtClean="0"/>
          </a:p>
          <a:p>
            <a:pPr>
              <a:lnSpc>
                <a:spcPct val="90000"/>
              </a:lnSpc>
            </a:pPr>
            <a:endParaRPr lang="en-US" altLang="en-US" sz="3000" dirty="0"/>
          </a:p>
          <a:p>
            <a:pPr>
              <a:lnSpc>
                <a:spcPct val="90000"/>
              </a:lnSpc>
              <a:buFontTx/>
              <a:buNone/>
            </a:pPr>
            <a:r>
              <a:rPr lang="en-US" altLang="en-US" sz="3000" dirty="0"/>
              <a:t>		- E. Stoesz, </a:t>
            </a:r>
            <a:r>
              <a:rPr lang="en-US" altLang="en-US" sz="3000" u="sng" dirty="0"/>
              <a:t>Doing Good Even Better</a:t>
            </a:r>
            <a:endParaRPr lang="en-US" altLang="en-US" sz="3000" dirty="0"/>
          </a:p>
        </p:txBody>
      </p:sp>
      <p:sp>
        <p:nvSpPr>
          <p:cNvPr id="2" name="Slide Number Placeholder 1"/>
          <p:cNvSpPr>
            <a:spLocks noGrp="1"/>
          </p:cNvSpPr>
          <p:nvPr>
            <p:ph type="sldNum" sz="quarter" idx="4"/>
          </p:nvPr>
        </p:nvSpPr>
        <p:spPr/>
        <p:txBody>
          <a:bodyPr/>
          <a:lstStyle/>
          <a:p>
            <a:fld id="{4500CA50-DFF2-4B51-82DD-96628A93A367}" type="slidenum">
              <a:rPr lang="en-US" smtClean="0"/>
              <a:pPr/>
              <a:t>15</a:t>
            </a:fld>
            <a:endParaRPr lang="en-US" dirty="0"/>
          </a:p>
        </p:txBody>
      </p:sp>
    </p:spTree>
    <p:extLst>
      <p:ext uri="{BB962C8B-B14F-4D97-AF65-F5344CB8AC3E}">
        <p14:creationId xmlns:p14="http://schemas.microsoft.com/office/powerpoint/2010/main" val="11247777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Roles</a:t>
            </a:r>
            <a:endParaRPr lang="en-US" dirty="0"/>
          </a:p>
        </p:txBody>
      </p:sp>
      <p:sp>
        <p:nvSpPr>
          <p:cNvPr id="3" name="Content Placeholder 2"/>
          <p:cNvSpPr>
            <a:spLocks noGrp="1"/>
          </p:cNvSpPr>
          <p:nvPr>
            <p:ph idx="1"/>
          </p:nvPr>
        </p:nvSpPr>
        <p:spPr/>
        <p:txBody>
          <a:bodyPr>
            <a:normAutofit/>
          </a:bodyPr>
          <a:lstStyle/>
          <a:p>
            <a:r>
              <a:rPr lang="en-US" sz="3000" dirty="0"/>
              <a:t>Your role as a Board member is to “see the big picture” and is not the day-to-day management of the district.</a:t>
            </a:r>
          </a:p>
          <a:p>
            <a:r>
              <a:rPr lang="en-US" sz="3000" dirty="0"/>
              <a:t>  </a:t>
            </a:r>
          </a:p>
          <a:p>
            <a:endParaRPr lang="en-US" sz="3000" dirty="0"/>
          </a:p>
        </p:txBody>
      </p:sp>
      <p:sp>
        <p:nvSpPr>
          <p:cNvPr id="4" name="Slide Number Placeholder 3"/>
          <p:cNvSpPr>
            <a:spLocks noGrp="1"/>
          </p:cNvSpPr>
          <p:nvPr>
            <p:ph type="sldNum" sz="quarter" idx="4294967295"/>
          </p:nvPr>
        </p:nvSpPr>
        <p:spPr>
          <a:xfrm>
            <a:off x="9753600" y="6356351"/>
            <a:ext cx="457200" cy="365125"/>
          </a:xfrm>
          <a:prstGeom prst="rect">
            <a:avLst/>
          </a:prstGeom>
        </p:spPr>
        <p:txBody>
          <a:bodyPr/>
          <a:lstStyle/>
          <a:p>
            <a:fld id="{E02AF179-07B7-472B-83C2-D8D8D234B33A}" type="slidenum">
              <a:rPr lang="en-US" altLang="en-US" smtClean="0"/>
              <a:pPr/>
              <a:t>16</a:t>
            </a:fld>
            <a:endParaRPr lang="en-US" altLang="en-US" dirty="0"/>
          </a:p>
        </p:txBody>
      </p:sp>
      <p:pic>
        <p:nvPicPr>
          <p:cNvPr id="5" name="Picture 4"/>
          <p:cNvPicPr>
            <a:picLocks noChangeAspect="1"/>
          </p:cNvPicPr>
          <p:nvPr/>
        </p:nvPicPr>
        <p:blipFill>
          <a:blip r:embed="rId2"/>
          <a:stretch>
            <a:fillRect/>
          </a:stretch>
        </p:blipFill>
        <p:spPr>
          <a:xfrm>
            <a:off x="2816247" y="3048000"/>
            <a:ext cx="6559506" cy="2990524"/>
          </a:xfrm>
          <a:prstGeom prst="rect">
            <a:avLst/>
          </a:prstGeom>
        </p:spPr>
      </p:pic>
    </p:spTree>
    <p:extLst>
      <p:ext uri="{BB962C8B-B14F-4D97-AF65-F5344CB8AC3E}">
        <p14:creationId xmlns:p14="http://schemas.microsoft.com/office/powerpoint/2010/main" val="38742003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Roles</a:t>
            </a:r>
            <a:endParaRPr lang="en-US" dirty="0"/>
          </a:p>
        </p:txBody>
      </p:sp>
      <p:sp>
        <p:nvSpPr>
          <p:cNvPr id="3" name="Content Placeholder 2"/>
          <p:cNvSpPr>
            <a:spLocks noGrp="1"/>
          </p:cNvSpPr>
          <p:nvPr>
            <p:ph idx="1"/>
          </p:nvPr>
        </p:nvSpPr>
        <p:spPr>
          <a:xfrm>
            <a:off x="864705" y="1163528"/>
            <a:ext cx="10489093" cy="4416400"/>
          </a:xfrm>
        </p:spPr>
        <p:txBody>
          <a:bodyPr>
            <a:normAutofit/>
          </a:bodyPr>
          <a:lstStyle/>
          <a:p>
            <a:r>
              <a:rPr lang="en-US" sz="2400" dirty="0"/>
              <a:t>“When you want to manage an organization by paying extreme attention to small details, you have become a micromanager.  In crossing that line into detailed management of the district, you have intruded rather rudely into the school administration’s job and thereby have become a terrible school board member.”</a:t>
            </a:r>
          </a:p>
          <a:p>
            <a:pPr marL="347663"/>
            <a:r>
              <a:rPr lang="en-US" sz="2400" dirty="0"/>
              <a:t>    - R. Mayer, </a:t>
            </a:r>
            <a:r>
              <a:rPr lang="en-US" sz="2400" u="sng" dirty="0"/>
              <a:t>How Not to Be a Terrible School Board Member</a:t>
            </a:r>
            <a:endParaRPr lang="en-US" sz="2400" dirty="0"/>
          </a:p>
          <a:p>
            <a:endParaRPr lang="en-US" sz="2400" dirty="0"/>
          </a:p>
        </p:txBody>
      </p:sp>
      <p:sp>
        <p:nvSpPr>
          <p:cNvPr id="4" name="Slide Number Placeholder 3"/>
          <p:cNvSpPr>
            <a:spLocks noGrp="1"/>
          </p:cNvSpPr>
          <p:nvPr>
            <p:ph type="sldNum" sz="quarter" idx="4294967295"/>
          </p:nvPr>
        </p:nvSpPr>
        <p:spPr>
          <a:xfrm>
            <a:off x="9753600" y="6356351"/>
            <a:ext cx="457200" cy="365125"/>
          </a:xfrm>
          <a:prstGeom prst="rect">
            <a:avLst/>
          </a:prstGeom>
        </p:spPr>
        <p:txBody>
          <a:bodyPr/>
          <a:lstStyle/>
          <a:p>
            <a:fld id="{E02AF179-07B7-472B-83C2-D8D8D234B33A}" type="slidenum">
              <a:rPr lang="en-US" altLang="en-US" smtClean="0"/>
              <a:pPr/>
              <a:t>17</a:t>
            </a:fld>
            <a:endParaRPr lang="en-US" altLang="en-US" dirty="0"/>
          </a:p>
        </p:txBody>
      </p:sp>
      <p:pic>
        <p:nvPicPr>
          <p:cNvPr id="5" name="Picture 4"/>
          <p:cNvPicPr>
            <a:picLocks noChangeAspect="1"/>
          </p:cNvPicPr>
          <p:nvPr/>
        </p:nvPicPr>
        <p:blipFill>
          <a:blip r:embed="rId2"/>
          <a:stretch>
            <a:fillRect/>
          </a:stretch>
        </p:blipFill>
        <p:spPr>
          <a:xfrm>
            <a:off x="3909936" y="3254996"/>
            <a:ext cx="4009524" cy="2809524"/>
          </a:xfrm>
          <a:prstGeom prst="rect">
            <a:avLst/>
          </a:prstGeom>
        </p:spPr>
      </p:pic>
    </p:spTree>
    <p:extLst>
      <p:ext uri="{BB962C8B-B14F-4D97-AF65-F5344CB8AC3E}">
        <p14:creationId xmlns:p14="http://schemas.microsoft.com/office/powerpoint/2010/main" val="14431158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Roles</a:t>
            </a:r>
            <a:endParaRPr lang="en-US" dirty="0"/>
          </a:p>
        </p:txBody>
      </p:sp>
      <p:sp>
        <p:nvSpPr>
          <p:cNvPr id="3" name="Content Placeholder 2"/>
          <p:cNvSpPr>
            <a:spLocks noGrp="1"/>
          </p:cNvSpPr>
          <p:nvPr>
            <p:ph idx="1"/>
          </p:nvPr>
        </p:nvSpPr>
        <p:spPr/>
        <p:txBody>
          <a:bodyPr>
            <a:normAutofit/>
          </a:bodyPr>
          <a:lstStyle/>
          <a:p>
            <a:r>
              <a:rPr lang="en-US" sz="3000" dirty="0"/>
              <a:t>“You were not elected to administer the district.  You were elected to oversee the administration of the district.  By staying on your side of the line between oversight and actual management, you can avoid becoming a terrible school board member.”</a:t>
            </a:r>
          </a:p>
          <a:p>
            <a:pPr marL="347663"/>
            <a:r>
              <a:rPr lang="en-US" sz="3000" dirty="0" smtClean="0"/>
              <a:t>    - </a:t>
            </a:r>
            <a:r>
              <a:rPr lang="en-US" sz="3000" dirty="0"/>
              <a:t>R. Mayer, </a:t>
            </a:r>
            <a:r>
              <a:rPr lang="en-US" sz="3000" u="sng" dirty="0"/>
              <a:t>How Not to Be a Terrible School Board Member</a:t>
            </a:r>
            <a:endParaRPr lang="en-US" sz="3000" dirty="0"/>
          </a:p>
          <a:p>
            <a:endParaRPr lang="en-US" sz="3000" dirty="0"/>
          </a:p>
        </p:txBody>
      </p:sp>
      <p:sp>
        <p:nvSpPr>
          <p:cNvPr id="4" name="Slide Number Placeholder 3"/>
          <p:cNvSpPr>
            <a:spLocks noGrp="1"/>
          </p:cNvSpPr>
          <p:nvPr>
            <p:ph type="sldNum" sz="quarter" idx="4294967295"/>
          </p:nvPr>
        </p:nvSpPr>
        <p:spPr>
          <a:xfrm>
            <a:off x="9753600" y="6356351"/>
            <a:ext cx="457200" cy="365125"/>
          </a:xfrm>
          <a:prstGeom prst="rect">
            <a:avLst/>
          </a:prstGeom>
        </p:spPr>
        <p:txBody>
          <a:bodyPr/>
          <a:lstStyle/>
          <a:p>
            <a:fld id="{E02AF179-07B7-472B-83C2-D8D8D234B33A}" type="slidenum">
              <a:rPr lang="en-US" altLang="en-US" smtClean="0"/>
              <a:pPr/>
              <a:t>18</a:t>
            </a:fld>
            <a:endParaRPr lang="en-US" altLang="en-US" dirty="0"/>
          </a:p>
        </p:txBody>
      </p:sp>
    </p:spTree>
    <p:extLst>
      <p:ext uri="{BB962C8B-B14F-4D97-AF65-F5344CB8AC3E}">
        <p14:creationId xmlns:p14="http://schemas.microsoft.com/office/powerpoint/2010/main" val="31858903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7"/>
          <p:cNvSpPr>
            <a:spLocks noGrp="1"/>
          </p:cNvSpPr>
          <p:nvPr>
            <p:ph type="title" idx="4294967295"/>
          </p:nvPr>
        </p:nvSpPr>
        <p:spPr>
          <a:xfrm>
            <a:off x="876537" y="2246448"/>
            <a:ext cx="10488612" cy="1255712"/>
          </a:xfrm>
        </p:spPr>
        <p:txBody>
          <a:bodyPr>
            <a:noAutofit/>
          </a:bodyPr>
          <a:lstStyle/>
          <a:p>
            <a:pPr algn="ctr" eaLnBrk="1" hangingPunct="1"/>
            <a:r>
              <a:rPr lang="en-US" altLang="en-US" sz="6000" dirty="0"/>
              <a:t>Board Role in Labor Negotiations</a:t>
            </a:r>
          </a:p>
        </p:txBody>
      </p:sp>
      <p:sp>
        <p:nvSpPr>
          <p:cNvPr id="2" name="Slide Number Placeholder 1"/>
          <p:cNvSpPr>
            <a:spLocks noGrp="1"/>
          </p:cNvSpPr>
          <p:nvPr>
            <p:ph type="sldNum" sz="quarter" idx="4"/>
          </p:nvPr>
        </p:nvSpPr>
        <p:spPr/>
        <p:txBody>
          <a:bodyPr/>
          <a:lstStyle/>
          <a:p>
            <a:fld id="{4500CA50-DFF2-4B51-82DD-96628A93A367}" type="slidenum">
              <a:rPr lang="en-US" smtClean="0"/>
              <a:pPr/>
              <a:t>19</a:t>
            </a:fld>
            <a:endParaRPr lang="en-US" dirty="0"/>
          </a:p>
        </p:txBody>
      </p:sp>
    </p:spTree>
    <p:extLst>
      <p:ext uri="{BB962C8B-B14F-4D97-AF65-F5344CB8AC3E}">
        <p14:creationId xmlns:p14="http://schemas.microsoft.com/office/powerpoint/2010/main" val="40924037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7126928" y="733425"/>
            <a:ext cx="5065074" cy="727075"/>
          </a:xfrm>
        </p:spPr>
        <p:txBody>
          <a:bodyPr>
            <a:normAutofit/>
          </a:bodyPr>
          <a:lstStyle/>
          <a:p>
            <a:r>
              <a:rPr lang="en-US" sz="3600" dirty="0" smtClean="0"/>
              <a:t>Topics</a:t>
            </a:r>
            <a:endParaRPr lang="en-US" sz="3600" dirty="0"/>
          </a:p>
        </p:txBody>
      </p:sp>
      <p:sp>
        <p:nvSpPr>
          <p:cNvPr id="6" name="Content Placeholder 5"/>
          <p:cNvSpPr>
            <a:spLocks noGrp="1"/>
          </p:cNvSpPr>
          <p:nvPr>
            <p:ph idx="4294967295"/>
          </p:nvPr>
        </p:nvSpPr>
        <p:spPr>
          <a:xfrm>
            <a:off x="7152327" y="1733746"/>
            <a:ext cx="4849551" cy="3808298"/>
          </a:xfrm>
        </p:spPr>
        <p:txBody>
          <a:bodyPr>
            <a:normAutofit/>
          </a:bodyPr>
          <a:lstStyle/>
          <a:p>
            <a:pPr marL="342900" lvl="0" indent="-342900">
              <a:buFont typeface="Arial" panose="020B0604020202020204" pitchFamily="34" charset="0"/>
              <a:buChar char="•"/>
            </a:pPr>
            <a:r>
              <a:rPr lang="en-US" b="1" dirty="0" smtClean="0">
                <a:solidFill>
                  <a:schemeClr val="tx2"/>
                </a:solidFill>
              </a:rPr>
              <a:t>Board Roles &amp; Responsibilities</a:t>
            </a:r>
          </a:p>
          <a:p>
            <a:pPr marL="342900" lvl="0" indent="-342900">
              <a:buFont typeface="Arial" panose="020B0604020202020204" pitchFamily="34" charset="0"/>
              <a:buChar char="•"/>
            </a:pPr>
            <a:r>
              <a:rPr lang="en-US" b="1" dirty="0" smtClean="0">
                <a:solidFill>
                  <a:schemeClr val="tx2"/>
                </a:solidFill>
              </a:rPr>
              <a:t>The </a:t>
            </a:r>
            <a:r>
              <a:rPr lang="en-US" b="1" dirty="0">
                <a:solidFill>
                  <a:schemeClr val="tx2"/>
                </a:solidFill>
              </a:rPr>
              <a:t>Brown </a:t>
            </a:r>
            <a:r>
              <a:rPr lang="en-US" b="1" dirty="0" smtClean="0">
                <a:solidFill>
                  <a:schemeClr val="tx2"/>
                </a:solidFill>
              </a:rPr>
              <a:t>Act</a:t>
            </a:r>
          </a:p>
          <a:p>
            <a:pPr marL="342900" lvl="0" indent="-342900">
              <a:buFont typeface="Arial" panose="020B0604020202020204" pitchFamily="34" charset="0"/>
              <a:buChar char="•"/>
            </a:pPr>
            <a:r>
              <a:rPr lang="en-US" b="1" dirty="0" smtClean="0">
                <a:solidFill>
                  <a:schemeClr val="tx2"/>
                </a:solidFill>
              </a:rPr>
              <a:t>Conduct of Board Meetings</a:t>
            </a:r>
          </a:p>
          <a:p>
            <a:pPr marL="342900" lvl="0" indent="-342900">
              <a:buFont typeface="Arial" panose="020B0604020202020204" pitchFamily="34" charset="0"/>
              <a:buChar char="•"/>
            </a:pPr>
            <a:r>
              <a:rPr lang="en-US" b="1" dirty="0" smtClean="0">
                <a:solidFill>
                  <a:schemeClr val="tx2"/>
                </a:solidFill>
              </a:rPr>
              <a:t>The Public Records Act</a:t>
            </a:r>
          </a:p>
          <a:p>
            <a:pPr marL="342900" lvl="0" indent="-342900">
              <a:buFont typeface="Arial" panose="020B0604020202020204" pitchFamily="34" charset="0"/>
              <a:buChar char="•"/>
            </a:pPr>
            <a:r>
              <a:rPr lang="en-US" b="1">
                <a:solidFill>
                  <a:schemeClr val="tx2"/>
                </a:solidFill>
              </a:rPr>
              <a:t>Ethics and Public Service</a:t>
            </a:r>
            <a:endParaRPr lang="en-US" b="1" dirty="0" smtClean="0">
              <a:solidFill>
                <a:schemeClr val="tx2"/>
              </a:solidFill>
            </a:endParaRPr>
          </a:p>
          <a:p>
            <a:pPr marL="1143000" lvl="1">
              <a:buFont typeface="Arial" panose="020B0604020202020204" pitchFamily="34" charset="0"/>
              <a:buChar char="•"/>
            </a:pPr>
            <a:endParaRPr lang="en-US" sz="2800" b="1" dirty="0">
              <a:solidFill>
                <a:schemeClr val="tx2"/>
              </a:solidFill>
            </a:endParaRPr>
          </a:p>
        </p:txBody>
      </p:sp>
      <p:pic>
        <p:nvPicPr>
          <p:cNvPr id="11" name="Content Placeholder 4"/>
          <p:cNvPicPr>
            <a:picLocks noChangeAspect="1"/>
          </p:cNvPicPr>
          <p:nvPr/>
        </p:nvPicPr>
        <p:blipFill rotWithShape="1">
          <a:blip r:embed="rId2"/>
          <a:srcRect l="37021" t="1205" r="5077" b="5714"/>
          <a:stretch/>
        </p:blipFill>
        <p:spPr>
          <a:xfrm>
            <a:off x="1213338" y="-1"/>
            <a:ext cx="5357144" cy="6009491"/>
          </a:xfrm>
          <a:prstGeom prst="rect">
            <a:avLst/>
          </a:prstGeom>
        </p:spPr>
      </p:pic>
      <p:cxnSp>
        <p:nvCxnSpPr>
          <p:cNvPr id="14" name="Straight Connector 13"/>
          <p:cNvCxnSpPr/>
          <p:nvPr/>
        </p:nvCxnSpPr>
        <p:spPr>
          <a:xfrm flipV="1">
            <a:off x="7220932" y="1460500"/>
            <a:ext cx="4971068" cy="9427"/>
          </a:xfrm>
          <a:prstGeom prst="line">
            <a:avLst/>
          </a:prstGeom>
          <a:ln w="38100">
            <a:solidFill>
              <a:srgbClr val="6DCCDE"/>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1017" b="25912"/>
          <a:stretch/>
        </p:blipFill>
        <p:spPr>
          <a:xfrm rot="16200000">
            <a:off x="-411714" y="944395"/>
            <a:ext cx="1644071" cy="305133"/>
          </a:xfrm>
          <a:prstGeom prst="rect">
            <a:avLst/>
          </a:prstGeom>
        </p:spPr>
      </p:pic>
      <p:sp>
        <p:nvSpPr>
          <p:cNvPr id="7" name="Slide Number Placeholder 6"/>
          <p:cNvSpPr>
            <a:spLocks noGrp="1"/>
          </p:cNvSpPr>
          <p:nvPr>
            <p:ph type="sldNum" sz="quarter" idx="4"/>
          </p:nvPr>
        </p:nvSpPr>
        <p:spPr/>
        <p:txBody>
          <a:bodyPr/>
          <a:lstStyle/>
          <a:p>
            <a:fld id="{4500CA50-DFF2-4B51-82DD-96628A93A367}" type="slidenum">
              <a:rPr lang="en-US" smtClean="0"/>
              <a:pPr/>
              <a:t>2</a:t>
            </a:fld>
            <a:endParaRPr lang="en-US" dirty="0"/>
          </a:p>
        </p:txBody>
      </p:sp>
    </p:spTree>
    <p:extLst>
      <p:ext uri="{BB962C8B-B14F-4D97-AF65-F5344CB8AC3E}">
        <p14:creationId xmlns:p14="http://schemas.microsoft.com/office/powerpoint/2010/main" val="15418753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835" b="43208"/>
          <a:stretch/>
        </p:blipFill>
        <p:spPr>
          <a:xfrm>
            <a:off x="1524000" y="1143000"/>
            <a:ext cx="9144000" cy="5105400"/>
          </a:xfrm>
          <a:prstGeom prst="rect">
            <a:avLst/>
          </a:prstGeom>
        </p:spPr>
      </p:pic>
      <p:sp>
        <p:nvSpPr>
          <p:cNvPr id="9218" name="Title 1"/>
          <p:cNvSpPr>
            <a:spLocks noGrp="1"/>
          </p:cNvSpPr>
          <p:nvPr>
            <p:ph type="title"/>
          </p:nvPr>
        </p:nvSpPr>
        <p:spPr/>
        <p:txBody>
          <a:bodyPr>
            <a:normAutofit/>
          </a:bodyPr>
          <a:lstStyle/>
          <a:p>
            <a:r>
              <a:rPr lang="en-US" altLang="en-US" dirty="0"/>
              <a:t>Why do we negotiate?</a:t>
            </a:r>
          </a:p>
        </p:txBody>
      </p:sp>
      <p:sp>
        <p:nvSpPr>
          <p:cNvPr id="9219" name="Content Placeholder 2"/>
          <p:cNvSpPr>
            <a:spLocks noGrp="1"/>
          </p:cNvSpPr>
          <p:nvPr>
            <p:ph idx="1"/>
          </p:nvPr>
        </p:nvSpPr>
        <p:spPr>
          <a:xfrm>
            <a:off x="2571750" y="1828800"/>
            <a:ext cx="7048500" cy="2590800"/>
          </a:xfrm>
          <a:solidFill>
            <a:schemeClr val="accent1">
              <a:alpha val="89000"/>
            </a:schemeClr>
          </a:solidFill>
        </p:spPr>
        <p:txBody>
          <a:bodyPr anchor="ctr" anchorCtr="0"/>
          <a:lstStyle/>
          <a:p>
            <a:pPr marL="227013">
              <a:buClr>
                <a:schemeClr val="bg1"/>
              </a:buClr>
            </a:pPr>
            <a:r>
              <a:rPr lang="en-US" altLang="en-US" dirty="0">
                <a:solidFill>
                  <a:schemeClr val="bg1"/>
                </a:solidFill>
              </a:rPr>
              <a:t>The District is required to meet and negotiate with the exclusive representatives of employee bargaining units upon request with regard to matters within the scope of representation (Gov. Code </a:t>
            </a:r>
            <a:r>
              <a:rPr lang="en-US" altLang="en-US" dirty="0">
                <a:solidFill>
                  <a:schemeClr val="bg1"/>
                </a:solidFill>
                <a:latin typeface="Times New Roman" panose="02020603050405020304" pitchFamily="18" charset="0"/>
                <a:cs typeface="Times New Roman" panose="02020603050405020304" pitchFamily="18" charset="0"/>
              </a:rPr>
              <a:t>§</a:t>
            </a:r>
            <a:r>
              <a:rPr lang="en-US" altLang="en-US" dirty="0">
                <a:solidFill>
                  <a:schemeClr val="bg1"/>
                </a:solidFill>
              </a:rPr>
              <a:t> 3543.3)</a:t>
            </a:r>
            <a:endParaRPr lang="en-US" altLang="en-US" sz="1800" dirty="0">
              <a:solidFill>
                <a:schemeClr val="bg1"/>
              </a:solidFill>
            </a:endParaRPr>
          </a:p>
        </p:txBody>
      </p:sp>
      <p:sp>
        <p:nvSpPr>
          <p:cNvPr id="11268" name="Slide Number Placeholder 3"/>
          <p:cNvSpPr>
            <a:spLocks noGrp="1"/>
          </p:cNvSpPr>
          <p:nvPr>
            <p:ph type="sldNum" sz="quarter" idx="4294967295"/>
          </p:nvPr>
        </p:nvSpPr>
        <p:spPr bwMode="auto">
          <a:xfrm>
            <a:off x="9753600" y="6356351"/>
            <a:ext cx="457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Aft>
                <a:spcPts val="1000"/>
              </a:spcAft>
              <a:buClr>
                <a:schemeClr val="accent1"/>
              </a:buClr>
              <a:buFont typeface="Arial" panose="020B0604020202020204" pitchFamily="34" charset="0"/>
              <a:buChar char="•"/>
              <a:defRPr sz="2200">
                <a:solidFill>
                  <a:schemeClr val="tx1"/>
                </a:solidFill>
                <a:latin typeface="Franklin Gothic Book" panose="020B0503020102020204" pitchFamily="34" charset="0"/>
              </a:defRPr>
            </a:lvl1pPr>
            <a:lvl2pPr marL="742950" indent="-285750" eaLnBrk="0" hangingPunct="0">
              <a:spcAft>
                <a:spcPts val="1000"/>
              </a:spcAft>
              <a:buClr>
                <a:schemeClr val="accent1"/>
              </a:buClr>
              <a:buFont typeface="Arial" panose="020B0604020202020204" pitchFamily="34" charset="0"/>
              <a:buChar char="–"/>
              <a:defRPr sz="2000">
                <a:solidFill>
                  <a:schemeClr val="tx1"/>
                </a:solidFill>
                <a:latin typeface="Franklin Gothic Book" panose="020B0503020102020204" pitchFamily="34" charset="0"/>
              </a:defRPr>
            </a:lvl2pPr>
            <a:lvl3pPr marL="1143000" indent="-228600" eaLnBrk="0" hangingPunct="0">
              <a:spcAft>
                <a:spcPts val="1000"/>
              </a:spcAft>
              <a:buClr>
                <a:schemeClr val="accent1"/>
              </a:buClr>
              <a:buFont typeface="Arial" panose="020B0604020202020204" pitchFamily="34" charset="0"/>
              <a:buChar char="•"/>
              <a:defRPr>
                <a:solidFill>
                  <a:schemeClr val="tx1"/>
                </a:solidFill>
                <a:latin typeface="Franklin Gothic Book" panose="020B0503020102020204" pitchFamily="34" charset="0"/>
              </a:defRPr>
            </a:lvl3pPr>
            <a:lvl4pPr marL="1600200" indent="-228600" eaLnBrk="0" hangingPunct="0">
              <a:spcAft>
                <a:spcPts val="1000"/>
              </a:spcAft>
              <a:buClr>
                <a:schemeClr val="accent1"/>
              </a:buClr>
              <a:buFont typeface="Arial" panose="020B0604020202020204" pitchFamily="34" charset="0"/>
              <a:buChar char="–"/>
              <a:defRPr sz="1600">
                <a:solidFill>
                  <a:schemeClr val="tx1"/>
                </a:solidFill>
                <a:latin typeface="Franklin Gothic Book" panose="020B0503020102020204" pitchFamily="34" charset="0"/>
              </a:defRPr>
            </a:lvl4pPr>
            <a:lvl5pPr marL="2057400" indent="-228600" eaLnBrk="0" hangingPunct="0">
              <a:spcAft>
                <a:spcPts val="1000"/>
              </a:spcAft>
              <a:buClr>
                <a:schemeClr val="accent1"/>
              </a:buClr>
              <a:buFont typeface="Arial" panose="020B0604020202020204" pitchFamily="34" charset="0"/>
              <a:buChar char="•"/>
              <a:defRPr sz="1600">
                <a:solidFill>
                  <a:schemeClr val="tx1"/>
                </a:solidFill>
                <a:latin typeface="Franklin Gothic Book" panose="020B0503020102020204" pitchFamily="34" charset="0"/>
              </a:defRPr>
            </a:lvl5pPr>
            <a:lvl6pPr marL="2514600" indent="-228600" eaLnBrk="0" fontAlgn="base" hangingPunct="0">
              <a:spcBef>
                <a:spcPct val="0"/>
              </a:spcBef>
              <a:spcAft>
                <a:spcPts val="1000"/>
              </a:spcAft>
              <a:buClr>
                <a:schemeClr val="accent1"/>
              </a:buClr>
              <a:buFont typeface="Arial" panose="020B0604020202020204" pitchFamily="34" charset="0"/>
              <a:buChar char="•"/>
              <a:defRPr sz="1600">
                <a:solidFill>
                  <a:schemeClr val="tx1"/>
                </a:solidFill>
                <a:latin typeface="Franklin Gothic Book" panose="020B0503020102020204" pitchFamily="34" charset="0"/>
              </a:defRPr>
            </a:lvl6pPr>
            <a:lvl7pPr marL="2971800" indent="-228600" eaLnBrk="0" fontAlgn="base" hangingPunct="0">
              <a:spcBef>
                <a:spcPct val="0"/>
              </a:spcBef>
              <a:spcAft>
                <a:spcPts val="1000"/>
              </a:spcAft>
              <a:buClr>
                <a:schemeClr val="accent1"/>
              </a:buClr>
              <a:buFont typeface="Arial" panose="020B0604020202020204" pitchFamily="34" charset="0"/>
              <a:buChar char="•"/>
              <a:defRPr sz="1600">
                <a:solidFill>
                  <a:schemeClr val="tx1"/>
                </a:solidFill>
                <a:latin typeface="Franklin Gothic Book" panose="020B0503020102020204" pitchFamily="34" charset="0"/>
              </a:defRPr>
            </a:lvl7pPr>
            <a:lvl8pPr marL="3429000" indent="-228600" eaLnBrk="0" fontAlgn="base" hangingPunct="0">
              <a:spcBef>
                <a:spcPct val="0"/>
              </a:spcBef>
              <a:spcAft>
                <a:spcPts val="1000"/>
              </a:spcAft>
              <a:buClr>
                <a:schemeClr val="accent1"/>
              </a:buClr>
              <a:buFont typeface="Arial" panose="020B0604020202020204" pitchFamily="34" charset="0"/>
              <a:buChar char="•"/>
              <a:defRPr sz="1600">
                <a:solidFill>
                  <a:schemeClr val="tx1"/>
                </a:solidFill>
                <a:latin typeface="Franklin Gothic Book" panose="020B0503020102020204" pitchFamily="34" charset="0"/>
              </a:defRPr>
            </a:lvl8pPr>
            <a:lvl9pPr marL="3886200" indent="-228600" eaLnBrk="0" fontAlgn="base" hangingPunct="0">
              <a:spcBef>
                <a:spcPct val="0"/>
              </a:spcBef>
              <a:spcAft>
                <a:spcPts val="1000"/>
              </a:spcAft>
              <a:buClr>
                <a:schemeClr val="accent1"/>
              </a:buClr>
              <a:buFont typeface="Arial" panose="020B0604020202020204" pitchFamily="34" charset="0"/>
              <a:buChar char="•"/>
              <a:defRPr sz="1600">
                <a:solidFill>
                  <a:schemeClr val="tx1"/>
                </a:solidFill>
                <a:latin typeface="Franklin Gothic Book" panose="020B0503020102020204" pitchFamily="34" charset="0"/>
              </a:defRPr>
            </a:lvl9pPr>
          </a:lstStyle>
          <a:p>
            <a:pPr eaLnBrk="1" hangingPunct="1">
              <a:spcAft>
                <a:spcPct val="0"/>
              </a:spcAft>
              <a:buClrTx/>
              <a:buFontTx/>
              <a:buNone/>
            </a:pPr>
            <a:fld id="{8D93E935-33AC-46A6-8CEB-F3AD73CD10A3}" type="slidenum">
              <a:rPr lang="en-US" altLang="en-US" sz="800">
                <a:solidFill>
                  <a:schemeClr val="accent1"/>
                </a:solidFill>
              </a:rPr>
              <a:pPr eaLnBrk="1" hangingPunct="1">
                <a:spcAft>
                  <a:spcPct val="0"/>
                </a:spcAft>
                <a:buClrTx/>
                <a:buFontTx/>
                <a:buNone/>
              </a:pPr>
              <a:t>20</a:t>
            </a:fld>
            <a:endParaRPr lang="en-US" altLang="en-US" sz="800" dirty="0">
              <a:solidFill>
                <a:schemeClr val="accent1"/>
              </a:solidFill>
            </a:endParaRPr>
          </a:p>
        </p:txBody>
      </p:sp>
    </p:spTree>
    <p:extLst>
      <p:ext uri="{BB962C8B-B14F-4D97-AF65-F5344CB8AC3E}">
        <p14:creationId xmlns:p14="http://schemas.microsoft.com/office/powerpoint/2010/main" val="3560197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7626" y="2217907"/>
            <a:ext cx="10488612" cy="1255713"/>
          </a:xfrm>
        </p:spPr>
        <p:txBody>
          <a:bodyPr>
            <a:normAutofit/>
          </a:bodyPr>
          <a:lstStyle/>
          <a:p>
            <a:pPr algn="ctr"/>
            <a:r>
              <a:rPr lang="en-US" sz="6000" dirty="0" smtClean="0"/>
              <a:t>What’s Negotiable?</a:t>
            </a:r>
            <a:endParaRPr lang="en-US" sz="6000" dirty="0"/>
          </a:p>
        </p:txBody>
      </p:sp>
      <p:sp>
        <p:nvSpPr>
          <p:cNvPr id="3" name="Slide Number Placeholder 2"/>
          <p:cNvSpPr>
            <a:spLocks noGrp="1"/>
          </p:cNvSpPr>
          <p:nvPr>
            <p:ph type="sldNum" sz="quarter" idx="4"/>
          </p:nvPr>
        </p:nvSpPr>
        <p:spPr/>
        <p:txBody>
          <a:bodyPr/>
          <a:lstStyle/>
          <a:p>
            <a:fld id="{4500CA50-DFF2-4B51-82DD-96628A93A367}" type="slidenum">
              <a:rPr lang="en-US" smtClean="0"/>
              <a:pPr/>
              <a:t>21</a:t>
            </a:fld>
            <a:endParaRPr lang="en-US" dirty="0"/>
          </a:p>
        </p:txBody>
      </p:sp>
    </p:spTree>
    <p:extLst>
      <p:ext uri="{BB962C8B-B14F-4D97-AF65-F5344CB8AC3E}">
        <p14:creationId xmlns:p14="http://schemas.microsoft.com/office/powerpoint/2010/main" val="5692725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Wages and Benefits</a:t>
            </a:r>
          </a:p>
        </p:txBody>
      </p:sp>
      <p:sp>
        <p:nvSpPr>
          <p:cNvPr id="3" name="Content Placeholder 2"/>
          <p:cNvSpPr>
            <a:spLocks noGrp="1"/>
          </p:cNvSpPr>
          <p:nvPr>
            <p:ph idx="1"/>
          </p:nvPr>
        </p:nvSpPr>
        <p:spPr>
          <a:xfrm>
            <a:off x="1202986" y="1255739"/>
            <a:ext cx="4273685" cy="4800600"/>
          </a:xfrm>
        </p:spPr>
        <p:txBody>
          <a:bodyPr>
            <a:normAutofit lnSpcReduction="10000"/>
          </a:bodyPr>
          <a:lstStyle/>
          <a:p>
            <a:pPr marL="342900" indent="-342900">
              <a:buFont typeface="Wingdings" panose="05000000000000000000" pitchFamily="2" charset="2"/>
              <a:buChar char="§"/>
            </a:pPr>
            <a:r>
              <a:rPr lang="en-US" sz="2400" dirty="0"/>
              <a:t>Salary schedule structure</a:t>
            </a:r>
          </a:p>
          <a:p>
            <a:pPr marL="342900" indent="-342900">
              <a:buFont typeface="Wingdings" panose="05000000000000000000" pitchFamily="2" charset="2"/>
              <a:buChar char="§"/>
            </a:pPr>
            <a:r>
              <a:rPr lang="en-US" sz="2400" dirty="0"/>
              <a:t>COLA raises</a:t>
            </a:r>
          </a:p>
          <a:p>
            <a:pPr marL="342900" indent="-342900">
              <a:buFont typeface="Wingdings" panose="05000000000000000000" pitchFamily="2" charset="2"/>
              <a:buChar char="§"/>
            </a:pPr>
            <a:r>
              <a:rPr lang="en-US" sz="2400" dirty="0"/>
              <a:t>Step increases</a:t>
            </a:r>
          </a:p>
          <a:p>
            <a:pPr marL="342900" indent="-342900">
              <a:buFont typeface="Wingdings" panose="05000000000000000000" pitchFamily="2" charset="2"/>
              <a:buChar char="§"/>
            </a:pPr>
            <a:r>
              <a:rPr lang="en-US" sz="2400" dirty="0"/>
              <a:t>Basis for step placement</a:t>
            </a:r>
          </a:p>
          <a:p>
            <a:pPr marL="342900" indent="-342900">
              <a:buFont typeface="Wingdings" panose="05000000000000000000" pitchFamily="2" charset="2"/>
              <a:buChar char="§"/>
            </a:pPr>
            <a:r>
              <a:rPr lang="en-US" sz="2400" dirty="0"/>
              <a:t>Extra duty stipends, i.e. yearbook adviser, coaching, committee work, mentoring, etc.</a:t>
            </a:r>
          </a:p>
          <a:p>
            <a:pPr marL="342900" indent="-342900">
              <a:buFont typeface="Wingdings" panose="05000000000000000000" pitchFamily="2" charset="2"/>
              <a:buChar char="§"/>
            </a:pPr>
            <a:r>
              <a:rPr lang="en-US" sz="2400" dirty="0"/>
              <a:t>Pay for attendance at training sessions</a:t>
            </a:r>
          </a:p>
          <a:p>
            <a:pPr marL="342900" indent="-342900">
              <a:buFont typeface="Wingdings" panose="05000000000000000000" pitchFamily="2" charset="2"/>
              <a:buChar char="§"/>
            </a:pPr>
            <a:r>
              <a:rPr lang="en-US" sz="2400" dirty="0"/>
              <a:t>Medical, dental, vision, and life insurance benefits</a:t>
            </a:r>
          </a:p>
        </p:txBody>
      </p:sp>
      <p:sp>
        <p:nvSpPr>
          <p:cNvPr id="4" name="Slide Number Placeholder 3"/>
          <p:cNvSpPr>
            <a:spLocks noGrp="1"/>
          </p:cNvSpPr>
          <p:nvPr>
            <p:ph type="sldNum" sz="quarter" idx="4294967295"/>
          </p:nvPr>
        </p:nvSpPr>
        <p:spPr>
          <a:xfrm>
            <a:off x="9753600" y="6356351"/>
            <a:ext cx="457200" cy="365125"/>
          </a:xfrm>
          <a:prstGeom prst="rect">
            <a:avLst/>
          </a:prstGeom>
        </p:spPr>
        <p:txBody>
          <a:bodyPr/>
          <a:lstStyle/>
          <a:p>
            <a:fld id="{E02AF179-07B7-472B-83C2-D8D8D234B33A}" type="slidenum">
              <a:rPr lang="en-US" altLang="en-US" smtClean="0"/>
              <a:pPr/>
              <a:t>22</a:t>
            </a:fld>
            <a:endParaRPr lang="en-US" altLang="en-US" dirty="0"/>
          </a:p>
        </p:txBody>
      </p:sp>
      <p:sp>
        <p:nvSpPr>
          <p:cNvPr id="5" name="Content Placeholder 2"/>
          <p:cNvSpPr txBox="1">
            <a:spLocks/>
          </p:cNvSpPr>
          <p:nvPr/>
        </p:nvSpPr>
        <p:spPr bwMode="auto">
          <a:xfrm>
            <a:off x="6109251" y="1255739"/>
            <a:ext cx="448417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ts val="1000"/>
              </a:spcAft>
              <a:buClr>
                <a:schemeClr val="accent1"/>
              </a:buClr>
              <a:buFont typeface="Arial" panose="020B0604020202020204" pitchFamily="34" charset="0"/>
              <a:buChar char="•"/>
              <a:defRPr sz="2200" kern="1200">
                <a:solidFill>
                  <a:schemeClr val="tx1"/>
                </a:solidFill>
                <a:latin typeface="+mn-lt"/>
                <a:ea typeface="+mn-ea"/>
                <a:cs typeface="+mn-cs"/>
              </a:defRPr>
            </a:lvl1pPr>
            <a:lvl2pPr marL="742950" indent="-285750" algn="l" rtl="0" eaLnBrk="1" fontAlgn="base" hangingPunct="1">
              <a:spcBef>
                <a:spcPct val="0"/>
              </a:spcBef>
              <a:spcAft>
                <a:spcPts val="1000"/>
              </a:spcAft>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rtl="0" eaLnBrk="1" fontAlgn="base" hangingPunct="1">
              <a:spcBef>
                <a:spcPct val="0"/>
              </a:spcBef>
              <a:spcAft>
                <a:spcPts val="1000"/>
              </a:spcAft>
              <a:buClr>
                <a:schemeClr val="accent1"/>
              </a:buClr>
              <a:buFont typeface="Arial" panose="020B0604020202020204" pitchFamily="34" charset="0"/>
              <a:buChar char="•"/>
              <a:defRPr kern="1200">
                <a:solidFill>
                  <a:schemeClr val="tx1"/>
                </a:solidFill>
                <a:latin typeface="+mn-lt"/>
                <a:ea typeface="+mn-ea"/>
                <a:cs typeface="+mn-cs"/>
              </a:defRPr>
            </a:lvl3pPr>
            <a:lvl4pPr marL="1600200" indent="-228600" algn="l" rtl="0" eaLnBrk="1" fontAlgn="base" hangingPunct="1">
              <a:spcBef>
                <a:spcPct val="0"/>
              </a:spcBef>
              <a:spcAft>
                <a:spcPts val="1000"/>
              </a:spcAft>
              <a:buClr>
                <a:schemeClr val="accent1"/>
              </a:buClr>
              <a:buFont typeface="Arial" panose="020B0604020202020204" pitchFamily="34" charset="0"/>
              <a:buChar char="–"/>
              <a:defRPr sz="1600" kern="1200">
                <a:solidFill>
                  <a:schemeClr val="tx1"/>
                </a:solidFill>
                <a:latin typeface="+mn-lt"/>
                <a:ea typeface="+mn-ea"/>
                <a:cs typeface="+mn-cs"/>
              </a:defRPr>
            </a:lvl4pPr>
            <a:lvl5pPr marL="2114550" indent="-285750" algn="l" rtl="0" eaLnBrk="1" fontAlgn="base" hangingPunct="1">
              <a:spcBef>
                <a:spcPct val="0"/>
              </a:spcBef>
              <a:spcAft>
                <a:spcPts val="1000"/>
              </a:spcAft>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rgbClr val="1F448A"/>
              </a:buClr>
              <a:buFont typeface="Wingdings" panose="05000000000000000000" pitchFamily="2" charset="2"/>
              <a:buChar char="§"/>
            </a:pPr>
            <a:r>
              <a:rPr lang="en-US" sz="2400" dirty="0">
                <a:latin typeface="+mj-lt"/>
              </a:rPr>
              <a:t>Retirement benefits above and beyond STRS</a:t>
            </a:r>
          </a:p>
          <a:p>
            <a:pPr>
              <a:buClr>
                <a:srgbClr val="1F448A"/>
              </a:buClr>
              <a:buFont typeface="Wingdings" panose="05000000000000000000" pitchFamily="2" charset="2"/>
              <a:buChar char="§"/>
            </a:pPr>
            <a:r>
              <a:rPr lang="en-US" sz="2400" dirty="0">
                <a:latin typeface="+mj-lt"/>
              </a:rPr>
              <a:t>Reimbursement for job-related expenses</a:t>
            </a:r>
          </a:p>
          <a:p>
            <a:pPr>
              <a:buClr>
                <a:srgbClr val="1F448A"/>
              </a:buClr>
              <a:buFont typeface="Wingdings" panose="05000000000000000000" pitchFamily="2" charset="2"/>
              <a:buChar char="§"/>
            </a:pPr>
            <a:r>
              <a:rPr lang="en-US" sz="2400" dirty="0">
                <a:latin typeface="+mj-lt"/>
              </a:rPr>
              <a:t>Parking fees</a:t>
            </a:r>
          </a:p>
          <a:p>
            <a:pPr>
              <a:buClr>
                <a:srgbClr val="1F448A"/>
              </a:buClr>
              <a:buFont typeface="Wingdings" panose="05000000000000000000" pitchFamily="2" charset="2"/>
              <a:buChar char="§"/>
            </a:pPr>
            <a:r>
              <a:rPr lang="en-US" sz="2400" dirty="0">
                <a:latin typeface="+mj-lt"/>
              </a:rPr>
              <a:t>Use of personal vehicles for job-related matters</a:t>
            </a:r>
          </a:p>
          <a:p>
            <a:pPr>
              <a:buClr>
                <a:srgbClr val="1F448A"/>
              </a:buClr>
              <a:buFont typeface="Wingdings" panose="05000000000000000000" pitchFamily="2" charset="2"/>
              <a:buChar char="§"/>
            </a:pPr>
            <a:r>
              <a:rPr lang="en-US" sz="2400" dirty="0">
                <a:latin typeface="+mj-lt"/>
              </a:rPr>
              <a:t>Note: unilaterally increasing wages or the level of benefits is a violation of the duty to bargain even though it benefits the employees.</a:t>
            </a:r>
          </a:p>
        </p:txBody>
      </p:sp>
    </p:spTree>
    <p:extLst>
      <p:ext uri="{BB962C8B-B14F-4D97-AF65-F5344CB8AC3E}">
        <p14:creationId xmlns:p14="http://schemas.microsoft.com/office/powerpoint/2010/main" val="35950651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5249" y="76951"/>
            <a:ext cx="10489094" cy="1255739"/>
          </a:xfrm>
        </p:spPr>
        <p:txBody>
          <a:bodyPr>
            <a:normAutofit/>
          </a:bodyPr>
          <a:lstStyle/>
          <a:p>
            <a:r>
              <a:rPr lang="en-US" dirty="0"/>
              <a:t>Hours of Employment</a:t>
            </a:r>
          </a:p>
        </p:txBody>
      </p:sp>
      <p:sp>
        <p:nvSpPr>
          <p:cNvPr id="4" name="Slide Number Placeholder 3"/>
          <p:cNvSpPr>
            <a:spLocks noGrp="1"/>
          </p:cNvSpPr>
          <p:nvPr>
            <p:ph type="sldNum" sz="quarter" idx="4294967295"/>
          </p:nvPr>
        </p:nvSpPr>
        <p:spPr>
          <a:xfrm>
            <a:off x="9753600" y="6356351"/>
            <a:ext cx="457200" cy="365125"/>
          </a:xfrm>
          <a:prstGeom prst="rect">
            <a:avLst/>
          </a:prstGeom>
        </p:spPr>
        <p:txBody>
          <a:bodyPr/>
          <a:lstStyle/>
          <a:p>
            <a:fld id="{E02AF179-07B7-472B-83C2-D8D8D234B33A}" type="slidenum">
              <a:rPr lang="en-US" altLang="en-US" smtClean="0"/>
              <a:pPr/>
              <a:t>23</a:t>
            </a:fld>
            <a:endParaRPr lang="en-US" altLang="en-US" dirty="0"/>
          </a:p>
        </p:txBody>
      </p:sp>
      <p:sp>
        <p:nvSpPr>
          <p:cNvPr id="10" name="Content Placeholder 9"/>
          <p:cNvSpPr>
            <a:spLocks noGrp="1"/>
          </p:cNvSpPr>
          <p:nvPr>
            <p:ph idx="1"/>
          </p:nvPr>
        </p:nvSpPr>
        <p:spPr>
          <a:xfrm>
            <a:off x="1543455" y="1332690"/>
            <a:ext cx="4156953" cy="4800600"/>
          </a:xfrm>
        </p:spPr>
        <p:txBody>
          <a:bodyPr>
            <a:normAutofit lnSpcReduction="10000"/>
          </a:bodyPr>
          <a:lstStyle/>
          <a:p>
            <a:pPr marL="457200" indent="-457200">
              <a:buFont typeface="Wingdings" panose="05000000000000000000" pitchFamily="2" charset="2"/>
              <a:buChar char="§"/>
            </a:pPr>
            <a:r>
              <a:rPr lang="en-US" sz="2600" dirty="0"/>
              <a:t>Start and end times of work day</a:t>
            </a:r>
          </a:p>
          <a:p>
            <a:pPr marL="457200" indent="-457200">
              <a:buFont typeface="Wingdings" panose="05000000000000000000" pitchFamily="2" charset="2"/>
              <a:buChar char="§"/>
            </a:pPr>
            <a:r>
              <a:rPr lang="en-US" sz="2600" dirty="0"/>
              <a:t>Start and end dates of work year</a:t>
            </a:r>
          </a:p>
          <a:p>
            <a:pPr marL="457200" indent="-457200">
              <a:buFont typeface="Wingdings" panose="05000000000000000000" pitchFamily="2" charset="2"/>
              <a:buChar char="§"/>
            </a:pPr>
            <a:r>
              <a:rPr lang="en-US" sz="2600" dirty="0"/>
              <a:t>Number of work days per year</a:t>
            </a:r>
          </a:p>
          <a:p>
            <a:pPr marL="457200" indent="-457200">
              <a:buFont typeface="Wingdings" panose="05000000000000000000" pitchFamily="2" charset="2"/>
              <a:buChar char="§"/>
            </a:pPr>
            <a:r>
              <a:rPr lang="en-US" sz="2600" dirty="0"/>
              <a:t>Distribution of workdays in a week</a:t>
            </a:r>
          </a:p>
          <a:p>
            <a:pPr marL="457200" indent="-457200">
              <a:buFont typeface="Wingdings" panose="05000000000000000000" pitchFamily="2" charset="2"/>
              <a:buChar char="§"/>
            </a:pPr>
            <a:r>
              <a:rPr lang="en-US" sz="2600" dirty="0"/>
              <a:t>Holidays and vacations </a:t>
            </a:r>
          </a:p>
          <a:p>
            <a:pPr marL="457200" indent="-457200">
              <a:buFont typeface="Wingdings" panose="05000000000000000000" pitchFamily="2" charset="2"/>
              <a:buChar char="§"/>
            </a:pPr>
            <a:r>
              <a:rPr lang="en-US" sz="2600" dirty="0"/>
              <a:t>Breaks and duty-free time</a:t>
            </a:r>
          </a:p>
          <a:p>
            <a:pPr marL="457200" indent="-457200">
              <a:buFont typeface="Wingdings" panose="05000000000000000000" pitchFamily="2" charset="2"/>
              <a:buChar char="§"/>
            </a:pPr>
            <a:r>
              <a:rPr lang="en-US" sz="2600" dirty="0"/>
              <a:t>Shift schedules</a:t>
            </a:r>
          </a:p>
        </p:txBody>
      </p:sp>
      <p:sp>
        <p:nvSpPr>
          <p:cNvPr id="5" name="Content Placeholder 9"/>
          <p:cNvSpPr txBox="1">
            <a:spLocks/>
          </p:cNvSpPr>
          <p:nvPr/>
        </p:nvSpPr>
        <p:spPr bwMode="auto">
          <a:xfrm>
            <a:off x="6185171" y="1332690"/>
            <a:ext cx="4252608"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ts val="1000"/>
              </a:spcAft>
              <a:buClr>
                <a:schemeClr val="accent1"/>
              </a:buClr>
              <a:buFont typeface="Arial" panose="020B0604020202020204" pitchFamily="34" charset="0"/>
              <a:buChar char="•"/>
              <a:defRPr sz="2200" kern="1200">
                <a:solidFill>
                  <a:schemeClr val="tx1"/>
                </a:solidFill>
                <a:latin typeface="+mn-lt"/>
                <a:ea typeface="+mn-ea"/>
                <a:cs typeface="+mn-cs"/>
              </a:defRPr>
            </a:lvl1pPr>
            <a:lvl2pPr marL="742950" indent="-285750" algn="l" rtl="0" eaLnBrk="1" fontAlgn="base" hangingPunct="1">
              <a:spcBef>
                <a:spcPct val="0"/>
              </a:spcBef>
              <a:spcAft>
                <a:spcPts val="1000"/>
              </a:spcAft>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rtl="0" eaLnBrk="1" fontAlgn="base" hangingPunct="1">
              <a:spcBef>
                <a:spcPct val="0"/>
              </a:spcBef>
              <a:spcAft>
                <a:spcPts val="1000"/>
              </a:spcAft>
              <a:buClr>
                <a:schemeClr val="accent1"/>
              </a:buClr>
              <a:buFont typeface="Arial" panose="020B0604020202020204" pitchFamily="34" charset="0"/>
              <a:buChar char="•"/>
              <a:defRPr kern="1200">
                <a:solidFill>
                  <a:schemeClr val="tx1"/>
                </a:solidFill>
                <a:latin typeface="+mn-lt"/>
                <a:ea typeface="+mn-ea"/>
                <a:cs typeface="+mn-cs"/>
              </a:defRPr>
            </a:lvl3pPr>
            <a:lvl4pPr marL="1600200" indent="-228600" algn="l" rtl="0" eaLnBrk="1" fontAlgn="base" hangingPunct="1">
              <a:spcBef>
                <a:spcPct val="0"/>
              </a:spcBef>
              <a:spcAft>
                <a:spcPts val="1000"/>
              </a:spcAft>
              <a:buClr>
                <a:schemeClr val="accent1"/>
              </a:buClr>
              <a:buFont typeface="Arial" panose="020B0604020202020204" pitchFamily="34" charset="0"/>
              <a:buChar char="–"/>
              <a:defRPr sz="1600" kern="1200">
                <a:solidFill>
                  <a:schemeClr val="tx1"/>
                </a:solidFill>
                <a:latin typeface="+mn-lt"/>
                <a:ea typeface="+mn-ea"/>
                <a:cs typeface="+mn-cs"/>
              </a:defRPr>
            </a:lvl4pPr>
            <a:lvl5pPr marL="2114550" indent="-285750" algn="l" rtl="0" eaLnBrk="1" fontAlgn="base" hangingPunct="1">
              <a:spcBef>
                <a:spcPct val="0"/>
              </a:spcBef>
              <a:spcAft>
                <a:spcPts val="1000"/>
              </a:spcAft>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rgbClr val="1F448A"/>
              </a:buClr>
              <a:buFont typeface="Wingdings" panose="05000000000000000000" pitchFamily="2" charset="2"/>
              <a:buChar char="§"/>
            </a:pPr>
            <a:r>
              <a:rPr lang="en-US" sz="2600" dirty="0">
                <a:latin typeface="+mj-lt"/>
              </a:rPr>
              <a:t>Assignment of special duties</a:t>
            </a:r>
          </a:p>
          <a:p>
            <a:pPr>
              <a:buClr>
                <a:srgbClr val="1F448A"/>
              </a:buClr>
              <a:buFont typeface="Wingdings" panose="05000000000000000000" pitchFamily="2" charset="2"/>
              <a:buChar char="§"/>
            </a:pPr>
            <a:r>
              <a:rPr lang="en-US" sz="2600" dirty="0">
                <a:latin typeface="+mj-lt"/>
              </a:rPr>
              <a:t>Teacher instructional hours</a:t>
            </a:r>
          </a:p>
          <a:p>
            <a:pPr>
              <a:buClr>
                <a:srgbClr val="1F448A"/>
              </a:buClr>
              <a:buFont typeface="Wingdings" panose="05000000000000000000" pitchFamily="2" charset="2"/>
              <a:buChar char="§"/>
            </a:pPr>
            <a:r>
              <a:rPr lang="en-US" sz="2600" dirty="0">
                <a:latin typeface="+mj-lt"/>
              </a:rPr>
              <a:t>Extra hours assignments</a:t>
            </a:r>
          </a:p>
          <a:p>
            <a:pPr>
              <a:buClr>
                <a:srgbClr val="1F448A"/>
              </a:buClr>
              <a:buFont typeface="Wingdings" panose="05000000000000000000" pitchFamily="2" charset="2"/>
              <a:buChar char="§"/>
            </a:pPr>
            <a:r>
              <a:rPr lang="en-US" sz="2600" dirty="0">
                <a:latin typeface="+mj-lt"/>
              </a:rPr>
              <a:t>School calendar as it applies to employee work schedules</a:t>
            </a:r>
          </a:p>
          <a:p>
            <a:pPr>
              <a:buClr>
                <a:srgbClr val="1F448A"/>
              </a:buClr>
              <a:buFont typeface="Wingdings" panose="05000000000000000000" pitchFamily="2" charset="2"/>
              <a:buChar char="§"/>
            </a:pPr>
            <a:r>
              <a:rPr lang="en-US" sz="2600" dirty="0">
                <a:latin typeface="+mj-lt"/>
              </a:rPr>
              <a:t>Release time</a:t>
            </a:r>
          </a:p>
          <a:p>
            <a:pPr>
              <a:buClr>
                <a:srgbClr val="1F448A"/>
              </a:buClr>
              <a:buFont typeface="Wingdings" panose="05000000000000000000" pitchFamily="2" charset="2"/>
              <a:buChar char="§"/>
            </a:pPr>
            <a:r>
              <a:rPr lang="en-US" sz="2600" dirty="0">
                <a:latin typeface="+mj-lt"/>
              </a:rPr>
              <a:t>Preparation time</a:t>
            </a:r>
          </a:p>
        </p:txBody>
      </p:sp>
    </p:spTree>
    <p:extLst>
      <p:ext uri="{BB962C8B-B14F-4D97-AF65-F5344CB8AC3E}">
        <p14:creationId xmlns:p14="http://schemas.microsoft.com/office/powerpoint/2010/main" val="40916020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“Other terms and Conditions of Employment”</a:t>
            </a:r>
          </a:p>
        </p:txBody>
      </p:sp>
      <p:sp>
        <p:nvSpPr>
          <p:cNvPr id="3" name="Content Placeholder 2"/>
          <p:cNvSpPr>
            <a:spLocks noGrp="1"/>
          </p:cNvSpPr>
          <p:nvPr>
            <p:ph idx="1"/>
          </p:nvPr>
        </p:nvSpPr>
        <p:spPr/>
        <p:txBody>
          <a:bodyPr>
            <a:normAutofit/>
          </a:bodyPr>
          <a:lstStyle/>
          <a:p>
            <a:pPr marL="457200" indent="-457200">
              <a:buFont typeface="Wingdings" panose="05000000000000000000" pitchFamily="2" charset="2"/>
              <a:buChar char="§"/>
            </a:pPr>
            <a:r>
              <a:rPr lang="en-US" sz="2600" dirty="0"/>
              <a:t>Matters logically and reasonably related to hours, wages, or an enumerated term and condition of employment</a:t>
            </a:r>
          </a:p>
          <a:p>
            <a:pPr marL="457200" indent="-457200">
              <a:buFont typeface="Wingdings" panose="05000000000000000000" pitchFamily="2" charset="2"/>
              <a:buChar char="§"/>
            </a:pPr>
            <a:r>
              <a:rPr lang="en-US" sz="2600" dirty="0"/>
              <a:t>Subjects of such concern to both management and employees that conflict is likely to occur and the mediatory influence of collective negotiations is the appropriate means of resolving the conflict</a:t>
            </a:r>
          </a:p>
          <a:p>
            <a:pPr marL="457200" indent="-457200">
              <a:buFont typeface="Wingdings" panose="05000000000000000000" pitchFamily="2" charset="2"/>
              <a:buChar char="§"/>
            </a:pPr>
            <a:r>
              <a:rPr lang="en-US" sz="2600" dirty="0"/>
              <a:t>If obligation to negotiate would not significantly abridge freedom to exercise those managerial prerogatives, including matters of fundamental policy essential to the achievement of the employer’s mission</a:t>
            </a:r>
          </a:p>
          <a:p>
            <a:pPr marL="457200" indent="-457200">
              <a:buFont typeface="Wingdings" panose="05000000000000000000" pitchFamily="2" charset="2"/>
              <a:buChar char="§"/>
            </a:pPr>
            <a:endParaRPr lang="en-US" sz="2600" dirty="0"/>
          </a:p>
        </p:txBody>
      </p:sp>
      <p:sp>
        <p:nvSpPr>
          <p:cNvPr id="4" name="Slide Number Placeholder 3"/>
          <p:cNvSpPr>
            <a:spLocks noGrp="1"/>
          </p:cNvSpPr>
          <p:nvPr>
            <p:ph type="sldNum" sz="quarter" idx="4294967295"/>
          </p:nvPr>
        </p:nvSpPr>
        <p:spPr>
          <a:xfrm>
            <a:off x="9753600" y="6356351"/>
            <a:ext cx="457200" cy="365125"/>
          </a:xfrm>
          <a:prstGeom prst="rect">
            <a:avLst/>
          </a:prstGeom>
        </p:spPr>
        <p:txBody>
          <a:bodyPr/>
          <a:lstStyle/>
          <a:p>
            <a:fld id="{E02AF179-07B7-472B-83C2-D8D8D234B33A}" type="slidenum">
              <a:rPr lang="en-US" altLang="en-US" smtClean="0"/>
              <a:pPr/>
              <a:t>24</a:t>
            </a:fld>
            <a:endParaRPr lang="en-US" altLang="en-US" dirty="0"/>
          </a:p>
        </p:txBody>
      </p:sp>
    </p:spTree>
    <p:extLst>
      <p:ext uri="{BB962C8B-B14F-4D97-AF65-F5344CB8AC3E}">
        <p14:creationId xmlns:p14="http://schemas.microsoft.com/office/powerpoint/2010/main" val="27233661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“Other Terms and Conditions of Employment”</a:t>
            </a:r>
          </a:p>
        </p:txBody>
      </p:sp>
      <p:sp>
        <p:nvSpPr>
          <p:cNvPr id="3" name="Content Placeholder 2"/>
          <p:cNvSpPr>
            <a:spLocks noGrp="1"/>
          </p:cNvSpPr>
          <p:nvPr>
            <p:ph idx="1"/>
          </p:nvPr>
        </p:nvSpPr>
        <p:spPr/>
        <p:txBody>
          <a:bodyPr>
            <a:normAutofit/>
          </a:bodyPr>
          <a:lstStyle/>
          <a:p>
            <a:pPr marL="342900" indent="-342900">
              <a:buFont typeface="Wingdings" panose="05000000000000000000" pitchFamily="2" charset="2"/>
              <a:buChar char="§"/>
            </a:pPr>
            <a:r>
              <a:rPr lang="en-US" sz="2600" dirty="0"/>
              <a:t>Examples of Other Terms and Conditions of Employment</a:t>
            </a:r>
          </a:p>
          <a:p>
            <a:pPr marL="342900" indent="-342900">
              <a:buFont typeface="Wingdings" panose="05000000000000000000" pitchFamily="2" charset="2"/>
              <a:buChar char="§"/>
            </a:pPr>
            <a:r>
              <a:rPr lang="en-US" sz="2600" dirty="0"/>
              <a:t>Impact of adding job duties not listed in job description or wages and hours</a:t>
            </a:r>
          </a:p>
          <a:p>
            <a:pPr marL="342900" indent="-342900">
              <a:buFont typeface="Wingdings" panose="05000000000000000000" pitchFamily="2" charset="2"/>
              <a:buChar char="§"/>
            </a:pPr>
            <a:r>
              <a:rPr lang="en-US" sz="2600" dirty="0"/>
              <a:t>Transferring work out of the unit, whether transferred to another unit, private contractor, or management</a:t>
            </a:r>
          </a:p>
          <a:p>
            <a:pPr marL="342900" indent="-342900">
              <a:buFont typeface="Wingdings" panose="05000000000000000000" pitchFamily="2" charset="2"/>
              <a:buChar char="§"/>
            </a:pPr>
            <a:r>
              <a:rPr lang="en-US" sz="2600" dirty="0"/>
              <a:t>Bidding procedures for bus routes</a:t>
            </a:r>
          </a:p>
          <a:p>
            <a:pPr marL="342900" indent="-342900">
              <a:buFont typeface="Wingdings" panose="05000000000000000000" pitchFamily="2" charset="2"/>
              <a:buChar char="§"/>
            </a:pPr>
            <a:r>
              <a:rPr lang="en-US" sz="2600" dirty="0"/>
              <a:t>Length of class periods</a:t>
            </a:r>
          </a:p>
          <a:p>
            <a:pPr marL="342900" indent="-342900">
              <a:buFont typeface="Wingdings" panose="05000000000000000000" pitchFamily="2" charset="2"/>
              <a:buChar char="§"/>
            </a:pPr>
            <a:r>
              <a:rPr lang="en-US" sz="2600" dirty="0"/>
              <a:t>Length of planning periods</a:t>
            </a:r>
          </a:p>
          <a:p>
            <a:pPr marL="342900" indent="-342900">
              <a:buFont typeface="Wingdings" panose="05000000000000000000" pitchFamily="2" charset="2"/>
              <a:buChar char="§"/>
            </a:pPr>
            <a:r>
              <a:rPr lang="en-US" sz="2600" dirty="0"/>
              <a:t>Length of lunch period</a:t>
            </a:r>
          </a:p>
          <a:p>
            <a:pPr marL="342900" indent="-342900">
              <a:buFont typeface="Wingdings" panose="05000000000000000000" pitchFamily="2" charset="2"/>
              <a:buChar char="§"/>
            </a:pPr>
            <a:r>
              <a:rPr lang="en-US" sz="2600" dirty="0"/>
              <a:t>Non-teaching duties assigned to teachers</a:t>
            </a:r>
          </a:p>
          <a:p>
            <a:pPr marL="342900" indent="-342900">
              <a:buFont typeface="Wingdings" panose="05000000000000000000" pitchFamily="2" charset="2"/>
              <a:buChar char="§"/>
            </a:pPr>
            <a:endParaRPr lang="en-US" sz="2600" dirty="0"/>
          </a:p>
        </p:txBody>
      </p:sp>
      <p:sp>
        <p:nvSpPr>
          <p:cNvPr id="4" name="Slide Number Placeholder 3"/>
          <p:cNvSpPr>
            <a:spLocks noGrp="1"/>
          </p:cNvSpPr>
          <p:nvPr>
            <p:ph type="sldNum" sz="quarter" idx="4294967295"/>
          </p:nvPr>
        </p:nvSpPr>
        <p:spPr>
          <a:xfrm>
            <a:off x="9753600" y="6356351"/>
            <a:ext cx="457200" cy="365125"/>
          </a:xfrm>
          <a:prstGeom prst="rect">
            <a:avLst/>
          </a:prstGeom>
        </p:spPr>
        <p:txBody>
          <a:bodyPr/>
          <a:lstStyle/>
          <a:p>
            <a:fld id="{E02AF179-07B7-472B-83C2-D8D8D234B33A}" type="slidenum">
              <a:rPr lang="en-US" altLang="en-US" smtClean="0"/>
              <a:pPr/>
              <a:t>25</a:t>
            </a:fld>
            <a:endParaRPr lang="en-US" altLang="en-US" dirty="0"/>
          </a:p>
        </p:txBody>
      </p:sp>
    </p:spTree>
    <p:extLst>
      <p:ext uri="{BB962C8B-B14F-4D97-AF65-F5344CB8AC3E}">
        <p14:creationId xmlns:p14="http://schemas.microsoft.com/office/powerpoint/2010/main" val="38086932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Direct Dealing</a:t>
            </a:r>
          </a:p>
        </p:txBody>
      </p:sp>
      <p:sp>
        <p:nvSpPr>
          <p:cNvPr id="3" name="Content Placeholder 2"/>
          <p:cNvSpPr>
            <a:spLocks noGrp="1"/>
          </p:cNvSpPr>
          <p:nvPr>
            <p:ph idx="1"/>
          </p:nvPr>
        </p:nvSpPr>
        <p:spPr/>
        <p:txBody>
          <a:bodyPr>
            <a:normAutofit/>
          </a:bodyPr>
          <a:lstStyle/>
          <a:p>
            <a:pPr marL="457200" indent="-457200">
              <a:buFont typeface="Wingdings" panose="05000000000000000000" pitchFamily="2" charset="2"/>
              <a:buChar char="§"/>
            </a:pPr>
            <a:r>
              <a:rPr lang="en-US" sz="3000" dirty="0"/>
              <a:t>“Direct dealing” between union and District during negotiations is prohibited </a:t>
            </a:r>
          </a:p>
          <a:p>
            <a:pPr marL="457200" indent="-457200">
              <a:buFont typeface="Wingdings" panose="05000000000000000000" pitchFamily="2" charset="2"/>
              <a:buChar char="§"/>
            </a:pPr>
            <a:r>
              <a:rPr lang="en-US" sz="3000" dirty="0"/>
              <a:t>Also know as “end run bargaining” </a:t>
            </a:r>
          </a:p>
          <a:p>
            <a:pPr marL="457200" indent="-457200">
              <a:buFont typeface="Wingdings" panose="05000000000000000000" pitchFamily="2" charset="2"/>
              <a:buChar char="§"/>
            </a:pPr>
            <a:r>
              <a:rPr lang="en-US" sz="3000" dirty="0"/>
              <a:t>Communication must flow through approved negotiators </a:t>
            </a:r>
          </a:p>
        </p:txBody>
      </p:sp>
      <p:sp>
        <p:nvSpPr>
          <p:cNvPr id="4" name="Slide Number Placeholder 3"/>
          <p:cNvSpPr>
            <a:spLocks noGrp="1"/>
          </p:cNvSpPr>
          <p:nvPr>
            <p:ph type="sldNum" sz="quarter" idx="4294967295"/>
          </p:nvPr>
        </p:nvSpPr>
        <p:spPr>
          <a:xfrm>
            <a:off x="9753600" y="6356351"/>
            <a:ext cx="457200" cy="365125"/>
          </a:xfrm>
          <a:prstGeom prst="rect">
            <a:avLst/>
          </a:prstGeom>
        </p:spPr>
        <p:txBody>
          <a:bodyPr/>
          <a:lstStyle/>
          <a:p>
            <a:fld id="{E02AF179-07B7-472B-83C2-D8D8D234B33A}" type="slidenum">
              <a:rPr lang="en-US" altLang="en-US" smtClean="0"/>
              <a:pPr/>
              <a:t>26</a:t>
            </a:fld>
            <a:endParaRPr lang="en-US" altLang="en-US" dirty="0"/>
          </a:p>
        </p:txBody>
      </p:sp>
    </p:spTree>
    <p:extLst>
      <p:ext uri="{BB962C8B-B14F-4D97-AF65-F5344CB8AC3E}">
        <p14:creationId xmlns:p14="http://schemas.microsoft.com/office/powerpoint/2010/main" val="27609970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Direct Dealing</a:t>
            </a:r>
          </a:p>
        </p:txBody>
      </p:sp>
      <p:sp>
        <p:nvSpPr>
          <p:cNvPr id="3" name="Content Placeholder 2"/>
          <p:cNvSpPr>
            <a:spLocks noGrp="1"/>
          </p:cNvSpPr>
          <p:nvPr>
            <p:ph idx="1"/>
          </p:nvPr>
        </p:nvSpPr>
        <p:spPr/>
        <p:txBody>
          <a:bodyPr>
            <a:normAutofit/>
          </a:bodyPr>
          <a:lstStyle/>
          <a:p>
            <a:pPr marL="457200" indent="-457200">
              <a:buFont typeface="Wingdings" panose="05000000000000000000" pitchFamily="2" charset="2"/>
              <a:buChar char="§"/>
            </a:pPr>
            <a:r>
              <a:rPr lang="en-US" sz="3000" dirty="0"/>
              <a:t>Can lead to unfair labor practice findings, with sanctions imposed.</a:t>
            </a:r>
          </a:p>
          <a:p>
            <a:pPr marL="457200" indent="-457200">
              <a:buFont typeface="Wingdings" panose="05000000000000000000" pitchFamily="2" charset="2"/>
              <a:buChar char="§"/>
            </a:pPr>
            <a:r>
              <a:rPr lang="en-US" sz="3000" dirty="0"/>
              <a:t>Renewed scrutiny in light of recent </a:t>
            </a:r>
            <a:r>
              <a:rPr lang="en-US" sz="3000" u="sng" dirty="0"/>
              <a:t>Janus</a:t>
            </a:r>
            <a:r>
              <a:rPr lang="en-US" sz="3000" dirty="0"/>
              <a:t> case and related legislation.  </a:t>
            </a:r>
          </a:p>
        </p:txBody>
      </p:sp>
      <p:sp>
        <p:nvSpPr>
          <p:cNvPr id="4" name="Slide Number Placeholder 3"/>
          <p:cNvSpPr>
            <a:spLocks noGrp="1"/>
          </p:cNvSpPr>
          <p:nvPr>
            <p:ph type="sldNum" sz="quarter" idx="4294967295"/>
          </p:nvPr>
        </p:nvSpPr>
        <p:spPr>
          <a:xfrm>
            <a:off x="9753600" y="6356351"/>
            <a:ext cx="457200" cy="365125"/>
          </a:xfrm>
          <a:prstGeom prst="rect">
            <a:avLst/>
          </a:prstGeom>
        </p:spPr>
        <p:txBody>
          <a:bodyPr/>
          <a:lstStyle/>
          <a:p>
            <a:fld id="{E02AF179-07B7-472B-83C2-D8D8D234B33A}" type="slidenum">
              <a:rPr lang="en-US" altLang="en-US" smtClean="0"/>
              <a:pPr/>
              <a:t>27</a:t>
            </a:fld>
            <a:endParaRPr lang="en-US" altLang="en-US" dirty="0"/>
          </a:p>
        </p:txBody>
      </p:sp>
    </p:spTree>
    <p:extLst>
      <p:ext uri="{BB962C8B-B14F-4D97-AF65-F5344CB8AC3E}">
        <p14:creationId xmlns:p14="http://schemas.microsoft.com/office/powerpoint/2010/main" val="7463478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7"/>
          <p:cNvSpPr>
            <a:spLocks noGrp="1"/>
          </p:cNvSpPr>
          <p:nvPr>
            <p:ph type="title" idx="4294967295"/>
          </p:nvPr>
        </p:nvSpPr>
        <p:spPr>
          <a:xfrm>
            <a:off x="2188723" y="2086785"/>
            <a:ext cx="7108825" cy="1847850"/>
          </a:xfrm>
        </p:spPr>
        <p:txBody>
          <a:bodyPr>
            <a:normAutofit/>
          </a:bodyPr>
          <a:lstStyle/>
          <a:p>
            <a:pPr algn="ctr" eaLnBrk="1" hangingPunct="1"/>
            <a:r>
              <a:rPr lang="en-US" altLang="en-US" sz="6000" dirty="0"/>
              <a:t>Board Member Conduct &amp; Liability</a:t>
            </a:r>
          </a:p>
        </p:txBody>
      </p:sp>
      <p:sp>
        <p:nvSpPr>
          <p:cNvPr id="2" name="Slide Number Placeholder 1"/>
          <p:cNvSpPr>
            <a:spLocks noGrp="1"/>
          </p:cNvSpPr>
          <p:nvPr>
            <p:ph type="sldNum" sz="quarter" idx="4"/>
          </p:nvPr>
        </p:nvSpPr>
        <p:spPr/>
        <p:txBody>
          <a:bodyPr/>
          <a:lstStyle/>
          <a:p>
            <a:fld id="{4500CA50-DFF2-4B51-82DD-96628A93A367}" type="slidenum">
              <a:rPr lang="en-US" smtClean="0"/>
              <a:pPr/>
              <a:t>28</a:t>
            </a:fld>
            <a:endParaRPr lang="en-US" dirty="0"/>
          </a:p>
        </p:txBody>
      </p:sp>
    </p:spTree>
    <p:extLst>
      <p:ext uri="{BB962C8B-B14F-4D97-AF65-F5344CB8AC3E}">
        <p14:creationId xmlns:p14="http://schemas.microsoft.com/office/powerpoint/2010/main" val="2823762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en-US" dirty="0"/>
              <a:t>The Basic Rule</a:t>
            </a:r>
          </a:p>
        </p:txBody>
      </p:sp>
      <p:sp>
        <p:nvSpPr>
          <p:cNvPr id="3" name="Content Placeholder 2"/>
          <p:cNvSpPr>
            <a:spLocks noGrp="1"/>
          </p:cNvSpPr>
          <p:nvPr>
            <p:ph idx="1"/>
          </p:nvPr>
        </p:nvSpPr>
        <p:spPr>
          <a:xfrm>
            <a:off x="1274323" y="1447800"/>
            <a:ext cx="9088877" cy="4495800"/>
          </a:xfrm>
        </p:spPr>
        <p:txBody>
          <a:bodyPr>
            <a:normAutofit/>
          </a:bodyPr>
          <a:lstStyle/>
          <a:p>
            <a:pPr marL="457200" indent="-457200">
              <a:buFont typeface="Wingdings" panose="05000000000000000000" pitchFamily="2" charset="2"/>
              <a:buChar char="§"/>
            </a:pPr>
            <a:r>
              <a:rPr lang="en-US" sz="3000" dirty="0"/>
              <a:t>When speaking as a Board member…speak as a Board member.</a:t>
            </a:r>
            <a:br>
              <a:rPr lang="en-US" sz="3000" dirty="0"/>
            </a:br>
            <a:endParaRPr lang="en-US" sz="3000" dirty="0"/>
          </a:p>
          <a:p>
            <a:pPr marL="457200" indent="-457200">
              <a:buFont typeface="Wingdings" panose="05000000000000000000" pitchFamily="2" charset="2"/>
              <a:buChar char="§"/>
            </a:pPr>
            <a:r>
              <a:rPr lang="en-US" sz="3000" dirty="0"/>
              <a:t>When speaking as an individual…speak as an individual.</a:t>
            </a:r>
            <a:br>
              <a:rPr lang="en-US" sz="3000" dirty="0"/>
            </a:br>
            <a:r>
              <a:rPr lang="en-US" sz="3000" dirty="0"/>
              <a:t/>
            </a:r>
            <a:br>
              <a:rPr lang="en-US" sz="3000" dirty="0"/>
            </a:br>
            <a:endParaRPr lang="en-US" sz="3000" dirty="0"/>
          </a:p>
        </p:txBody>
      </p:sp>
      <p:sp>
        <p:nvSpPr>
          <p:cNvPr id="4" name="Slide Number Placeholder 3"/>
          <p:cNvSpPr>
            <a:spLocks noGrp="1"/>
          </p:cNvSpPr>
          <p:nvPr>
            <p:ph type="sldNum" sz="quarter" idx="4294967295"/>
          </p:nvPr>
        </p:nvSpPr>
        <p:spPr>
          <a:xfrm>
            <a:off x="9753600" y="6356351"/>
            <a:ext cx="457200" cy="365125"/>
          </a:xfrm>
          <a:prstGeom prst="rect">
            <a:avLst/>
          </a:prstGeom>
        </p:spPr>
        <p:txBody>
          <a:bodyPr/>
          <a:lstStyle/>
          <a:p>
            <a:pPr>
              <a:defRPr/>
            </a:pPr>
            <a:fld id="{1471FE4D-F64C-4B21-9588-8F675C735DB6}" type="slidenum">
              <a:rPr lang="en-US" altLang="en-US" smtClean="0"/>
              <a:pPr>
                <a:defRPr/>
              </a:pPr>
              <a:t>29</a:t>
            </a:fld>
            <a:endParaRPr lang="en-US" altLang="en-US" dirty="0"/>
          </a:p>
        </p:txBody>
      </p:sp>
    </p:spTree>
    <p:extLst>
      <p:ext uri="{BB962C8B-B14F-4D97-AF65-F5344CB8AC3E}">
        <p14:creationId xmlns:p14="http://schemas.microsoft.com/office/powerpoint/2010/main" val="12397615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7"/>
          <p:cNvSpPr>
            <a:spLocks noGrp="1"/>
          </p:cNvSpPr>
          <p:nvPr>
            <p:ph type="title"/>
          </p:nvPr>
        </p:nvSpPr>
        <p:spPr/>
        <p:txBody>
          <a:bodyPr/>
          <a:lstStyle/>
          <a:p>
            <a:r>
              <a:rPr lang="en-US" altLang="en-US" dirty="0" smtClean="0"/>
              <a:t>Board Roles &amp; Responsibilities</a:t>
            </a:r>
          </a:p>
        </p:txBody>
      </p:sp>
    </p:spTree>
    <p:extLst>
      <p:ext uri="{BB962C8B-B14F-4D97-AF65-F5344CB8AC3E}">
        <p14:creationId xmlns:p14="http://schemas.microsoft.com/office/powerpoint/2010/main" val="42823086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en-US" sz="3200" dirty="0"/>
              <a:t>Ask Yourself:</a:t>
            </a:r>
          </a:p>
        </p:txBody>
      </p:sp>
      <p:sp>
        <p:nvSpPr>
          <p:cNvPr id="3" name="Content Placeholder 2"/>
          <p:cNvSpPr>
            <a:spLocks noGrp="1"/>
          </p:cNvSpPr>
          <p:nvPr>
            <p:ph idx="1"/>
          </p:nvPr>
        </p:nvSpPr>
        <p:spPr>
          <a:xfrm>
            <a:off x="958175" y="1408889"/>
            <a:ext cx="8305800" cy="4495800"/>
          </a:xfrm>
        </p:spPr>
        <p:txBody>
          <a:bodyPr>
            <a:normAutofit/>
          </a:bodyPr>
          <a:lstStyle/>
          <a:p>
            <a:pPr marL="571500" indent="-514350">
              <a:buFont typeface="+mj-lt"/>
              <a:buAutoNum type="arabicPeriod"/>
            </a:pPr>
            <a:r>
              <a:rPr lang="en-US" sz="3000" dirty="0"/>
              <a:t>Am I authorized to say this?</a:t>
            </a:r>
            <a:br>
              <a:rPr lang="en-US" sz="3000" dirty="0"/>
            </a:br>
            <a:endParaRPr lang="en-US" sz="3000" dirty="0"/>
          </a:p>
          <a:p>
            <a:pPr marL="571500" indent="-514350">
              <a:buFont typeface="+mj-lt"/>
              <a:buAutoNum type="arabicPeriod"/>
            </a:pPr>
            <a:r>
              <a:rPr lang="en-US" sz="3000" dirty="0"/>
              <a:t>Am I creating risk for the District if I say this?</a:t>
            </a:r>
            <a:br>
              <a:rPr lang="en-US" sz="3000" dirty="0"/>
            </a:br>
            <a:endParaRPr lang="en-US" sz="3000" dirty="0"/>
          </a:p>
          <a:p>
            <a:pPr marL="571500" indent="-514350">
              <a:buFont typeface="+mj-lt"/>
              <a:buAutoNum type="arabicPeriod"/>
            </a:pPr>
            <a:r>
              <a:rPr lang="en-US" sz="3000" dirty="0"/>
              <a:t>Am I creating personal liability if I say this?</a:t>
            </a:r>
            <a:br>
              <a:rPr lang="en-US" sz="3000" dirty="0"/>
            </a:br>
            <a:endParaRPr lang="en-US" sz="3000" dirty="0"/>
          </a:p>
        </p:txBody>
      </p:sp>
      <p:sp>
        <p:nvSpPr>
          <p:cNvPr id="4" name="Slide Number Placeholder 3"/>
          <p:cNvSpPr>
            <a:spLocks noGrp="1"/>
          </p:cNvSpPr>
          <p:nvPr>
            <p:ph type="sldNum" sz="quarter" idx="4294967295"/>
          </p:nvPr>
        </p:nvSpPr>
        <p:spPr>
          <a:xfrm>
            <a:off x="9753600" y="6356351"/>
            <a:ext cx="457200" cy="365125"/>
          </a:xfrm>
          <a:prstGeom prst="rect">
            <a:avLst/>
          </a:prstGeom>
        </p:spPr>
        <p:txBody>
          <a:bodyPr/>
          <a:lstStyle/>
          <a:p>
            <a:pPr>
              <a:defRPr/>
            </a:pPr>
            <a:fld id="{1471FE4D-F64C-4B21-9588-8F675C735DB6}" type="slidenum">
              <a:rPr lang="en-US" altLang="en-US" smtClean="0"/>
              <a:pPr>
                <a:defRPr/>
              </a:pPr>
              <a:t>30</a:t>
            </a:fld>
            <a:endParaRPr lang="en-US" altLang="en-US" dirty="0"/>
          </a:p>
        </p:txBody>
      </p:sp>
    </p:spTree>
    <p:extLst>
      <p:ext uri="{BB962C8B-B14F-4D97-AF65-F5344CB8AC3E}">
        <p14:creationId xmlns:p14="http://schemas.microsoft.com/office/powerpoint/2010/main" val="2880569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en-US" sz="3200" dirty="0"/>
              <a:t>Board Member Liability</a:t>
            </a:r>
          </a:p>
        </p:txBody>
      </p:sp>
      <p:sp>
        <p:nvSpPr>
          <p:cNvPr id="3" name="Content Placeholder 2"/>
          <p:cNvSpPr>
            <a:spLocks noGrp="1"/>
          </p:cNvSpPr>
          <p:nvPr>
            <p:ph idx="1"/>
          </p:nvPr>
        </p:nvSpPr>
        <p:spPr>
          <a:xfrm>
            <a:off x="1031132" y="1389434"/>
            <a:ext cx="9659566" cy="4495800"/>
          </a:xfrm>
        </p:spPr>
        <p:txBody>
          <a:bodyPr>
            <a:normAutofit/>
          </a:bodyPr>
          <a:lstStyle/>
          <a:p>
            <a:pPr marL="4763" indent="-4763">
              <a:buFontTx/>
              <a:buChar char="-"/>
            </a:pPr>
            <a:r>
              <a:rPr lang="en-US" sz="3000" dirty="0" smtClean="0"/>
              <a:t> Board </a:t>
            </a:r>
            <a:r>
              <a:rPr lang="en-US" sz="3000" dirty="0"/>
              <a:t>Bylaw 9260:  </a:t>
            </a:r>
            <a:endParaRPr lang="en-US" sz="3000" dirty="0" smtClean="0"/>
          </a:p>
          <a:p>
            <a:pPr marL="234950"/>
            <a:r>
              <a:rPr lang="en-US" sz="3000" dirty="0" smtClean="0"/>
              <a:t>“</a:t>
            </a:r>
            <a:r>
              <a:rPr lang="en-US" sz="3000" dirty="0"/>
              <a:t>No Board member shall be liable for harm caused by his/her act or omission </a:t>
            </a:r>
            <a:r>
              <a:rPr lang="en-US" sz="3000" u="sng" dirty="0"/>
              <a:t>when acting within the scope of district responsibilities</a:t>
            </a:r>
            <a:r>
              <a:rPr lang="en-US" sz="3000" dirty="0"/>
              <a:t>.”</a:t>
            </a:r>
          </a:p>
        </p:txBody>
      </p:sp>
      <p:sp>
        <p:nvSpPr>
          <p:cNvPr id="4" name="Slide Number Placeholder 3"/>
          <p:cNvSpPr>
            <a:spLocks noGrp="1"/>
          </p:cNvSpPr>
          <p:nvPr>
            <p:ph type="sldNum" sz="quarter" idx="4294967295"/>
          </p:nvPr>
        </p:nvSpPr>
        <p:spPr>
          <a:xfrm>
            <a:off x="9753600" y="6356351"/>
            <a:ext cx="457200" cy="365125"/>
          </a:xfrm>
          <a:prstGeom prst="rect">
            <a:avLst/>
          </a:prstGeom>
        </p:spPr>
        <p:txBody>
          <a:bodyPr/>
          <a:lstStyle/>
          <a:p>
            <a:pPr>
              <a:defRPr/>
            </a:pPr>
            <a:fld id="{1471FE4D-F64C-4B21-9588-8F675C735DB6}" type="slidenum">
              <a:rPr lang="en-US" altLang="en-US" smtClean="0"/>
              <a:pPr>
                <a:defRPr/>
              </a:pPr>
              <a:t>31</a:t>
            </a:fld>
            <a:endParaRPr lang="en-US" altLang="en-US" dirty="0"/>
          </a:p>
        </p:txBody>
      </p:sp>
    </p:spTree>
    <p:extLst>
      <p:ext uri="{BB962C8B-B14F-4D97-AF65-F5344CB8AC3E}">
        <p14:creationId xmlns:p14="http://schemas.microsoft.com/office/powerpoint/2010/main" val="3696569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1F4485"/>
                </a:solidFill>
              </a:rPr>
              <a:t>Board Member Liability</a:t>
            </a:r>
            <a:endParaRPr lang="en-US" dirty="0"/>
          </a:p>
        </p:txBody>
      </p:sp>
      <p:sp>
        <p:nvSpPr>
          <p:cNvPr id="3" name="Content Placeholder 2"/>
          <p:cNvSpPr>
            <a:spLocks noGrp="1"/>
          </p:cNvSpPr>
          <p:nvPr>
            <p:ph idx="1"/>
          </p:nvPr>
        </p:nvSpPr>
        <p:spPr/>
        <p:txBody>
          <a:bodyPr>
            <a:normAutofit/>
          </a:bodyPr>
          <a:lstStyle/>
          <a:p>
            <a:pPr marL="514350" indent="-457200">
              <a:buClr>
                <a:srgbClr val="1F4485"/>
              </a:buClr>
              <a:buFont typeface="Wingdings" panose="05000000000000000000" pitchFamily="2" charset="2"/>
              <a:buChar char="§"/>
            </a:pPr>
            <a:r>
              <a:rPr lang="en-US" sz="3000" dirty="0">
                <a:solidFill>
                  <a:prstClr val="black"/>
                </a:solidFill>
              </a:rPr>
              <a:t>District must generally defend and indemnify </a:t>
            </a:r>
            <a:r>
              <a:rPr lang="en-US" sz="3000" u="sng" dirty="0">
                <a:solidFill>
                  <a:prstClr val="black"/>
                </a:solidFill>
              </a:rPr>
              <a:t>if</a:t>
            </a:r>
            <a:r>
              <a:rPr lang="en-US" sz="3000" dirty="0">
                <a:solidFill>
                  <a:prstClr val="black"/>
                </a:solidFill>
              </a:rPr>
              <a:t> Board member acted within scope of their authority</a:t>
            </a:r>
            <a:br>
              <a:rPr lang="en-US" sz="3000" dirty="0">
                <a:solidFill>
                  <a:prstClr val="black"/>
                </a:solidFill>
              </a:rPr>
            </a:br>
            <a:r>
              <a:rPr lang="en-US" sz="3000" dirty="0">
                <a:solidFill>
                  <a:prstClr val="black"/>
                </a:solidFill>
              </a:rPr>
              <a:t/>
            </a:r>
            <a:br>
              <a:rPr lang="en-US" sz="3000" dirty="0">
                <a:solidFill>
                  <a:prstClr val="black"/>
                </a:solidFill>
              </a:rPr>
            </a:br>
            <a:r>
              <a:rPr lang="en-US" sz="3000" dirty="0">
                <a:solidFill>
                  <a:prstClr val="black"/>
                </a:solidFill>
              </a:rPr>
              <a:t>- Government Code </a:t>
            </a:r>
            <a:r>
              <a:rPr lang="en-US" sz="3000" dirty="0">
                <a:solidFill>
                  <a:prstClr val="black"/>
                </a:solidFill>
                <a:latin typeface="Times New Roman" panose="02020603050405020304" pitchFamily="18" charset="0"/>
                <a:cs typeface="Times New Roman" panose="02020603050405020304" pitchFamily="18" charset="0"/>
              </a:rPr>
              <a:t>§§</a:t>
            </a:r>
            <a:r>
              <a:rPr lang="en-US" sz="3000" dirty="0">
                <a:solidFill>
                  <a:prstClr val="black"/>
                </a:solidFill>
              </a:rPr>
              <a:t> 825, 995.2</a:t>
            </a:r>
          </a:p>
          <a:p>
            <a:endParaRPr lang="en-US" sz="3000" dirty="0"/>
          </a:p>
        </p:txBody>
      </p:sp>
      <p:sp>
        <p:nvSpPr>
          <p:cNvPr id="4" name="Slide Number Placeholder 3"/>
          <p:cNvSpPr>
            <a:spLocks noGrp="1"/>
          </p:cNvSpPr>
          <p:nvPr>
            <p:ph type="sldNum" sz="quarter" idx="4294967295"/>
          </p:nvPr>
        </p:nvSpPr>
        <p:spPr>
          <a:xfrm>
            <a:off x="11353798" y="6319281"/>
            <a:ext cx="457200" cy="365125"/>
          </a:xfrm>
          <a:prstGeom prst="rect">
            <a:avLst/>
          </a:prstGeom>
        </p:spPr>
        <p:txBody>
          <a:bodyPr/>
          <a:lstStyle/>
          <a:p>
            <a:fld id="{E02AF179-07B7-472B-83C2-D8D8D234B33A}" type="slidenum">
              <a:rPr lang="en-US" altLang="en-US" smtClean="0"/>
              <a:pPr/>
              <a:t>32</a:t>
            </a:fld>
            <a:endParaRPr lang="en-US" altLang="en-US" dirty="0"/>
          </a:p>
        </p:txBody>
      </p:sp>
    </p:spTree>
    <p:extLst>
      <p:ext uri="{BB962C8B-B14F-4D97-AF65-F5344CB8AC3E}">
        <p14:creationId xmlns:p14="http://schemas.microsoft.com/office/powerpoint/2010/main" val="238442428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en-US" sz="3200" dirty="0"/>
              <a:t>What is My Liability?</a:t>
            </a:r>
          </a:p>
        </p:txBody>
      </p:sp>
      <p:sp>
        <p:nvSpPr>
          <p:cNvPr id="3" name="Content Placeholder 2"/>
          <p:cNvSpPr>
            <a:spLocks noGrp="1"/>
          </p:cNvSpPr>
          <p:nvPr>
            <p:ph idx="1"/>
          </p:nvPr>
        </p:nvSpPr>
        <p:spPr>
          <a:xfrm>
            <a:off x="1023026" y="1369979"/>
            <a:ext cx="9784404" cy="4495800"/>
          </a:xfrm>
        </p:spPr>
        <p:txBody>
          <a:bodyPr>
            <a:normAutofit/>
          </a:bodyPr>
          <a:lstStyle/>
          <a:p>
            <a:pPr marL="57150"/>
            <a:r>
              <a:rPr lang="en-US" sz="3000" dirty="0"/>
              <a:t>Statements made by Board members in conjunction with district proceedings are immune from tort liability </a:t>
            </a:r>
            <a:r>
              <a:rPr lang="en-US" sz="3000" u="sng" dirty="0"/>
              <a:t>so long as they are made within the course of official conduct</a:t>
            </a:r>
            <a:r>
              <a:rPr lang="en-US" sz="3000" dirty="0"/>
              <a:t>.</a:t>
            </a:r>
            <a:br>
              <a:rPr lang="en-US" sz="3000" dirty="0"/>
            </a:br>
            <a:endParaRPr lang="en-US" sz="3000" dirty="0"/>
          </a:p>
        </p:txBody>
      </p:sp>
      <p:sp>
        <p:nvSpPr>
          <p:cNvPr id="4" name="Slide Number Placeholder 3"/>
          <p:cNvSpPr>
            <a:spLocks noGrp="1"/>
          </p:cNvSpPr>
          <p:nvPr>
            <p:ph type="sldNum" sz="quarter" idx="4294967295"/>
          </p:nvPr>
        </p:nvSpPr>
        <p:spPr>
          <a:xfrm>
            <a:off x="9753600" y="6356351"/>
            <a:ext cx="457200" cy="365125"/>
          </a:xfrm>
          <a:prstGeom prst="rect">
            <a:avLst/>
          </a:prstGeom>
        </p:spPr>
        <p:txBody>
          <a:bodyPr/>
          <a:lstStyle/>
          <a:p>
            <a:pPr>
              <a:defRPr/>
            </a:pPr>
            <a:fld id="{1471FE4D-F64C-4B21-9588-8F675C735DB6}" type="slidenum">
              <a:rPr lang="en-US" altLang="en-US" smtClean="0"/>
              <a:pPr>
                <a:defRPr/>
              </a:pPr>
              <a:t>33</a:t>
            </a:fld>
            <a:endParaRPr lang="en-US" altLang="en-US" dirty="0"/>
          </a:p>
        </p:txBody>
      </p:sp>
    </p:spTree>
    <p:extLst>
      <p:ext uri="{BB962C8B-B14F-4D97-AF65-F5344CB8AC3E}">
        <p14:creationId xmlns:p14="http://schemas.microsoft.com/office/powerpoint/2010/main" val="946226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en-US" sz="3200" dirty="0"/>
              <a:t>What is My Liability?</a:t>
            </a:r>
          </a:p>
        </p:txBody>
      </p:sp>
      <p:sp>
        <p:nvSpPr>
          <p:cNvPr id="3" name="Content Placeholder 2"/>
          <p:cNvSpPr>
            <a:spLocks noGrp="1"/>
          </p:cNvSpPr>
          <p:nvPr>
            <p:ph idx="1"/>
          </p:nvPr>
        </p:nvSpPr>
        <p:spPr>
          <a:xfrm>
            <a:off x="1104088" y="1361872"/>
            <a:ext cx="9586609" cy="4495800"/>
          </a:xfrm>
        </p:spPr>
        <p:txBody>
          <a:bodyPr>
            <a:normAutofit/>
          </a:bodyPr>
          <a:lstStyle/>
          <a:p>
            <a:pPr marL="57150"/>
            <a:r>
              <a:rPr lang="en-US" sz="3000" dirty="0"/>
              <a:t>Once statements are made outside of the Board member’s official capacity, immunity is lost, and the Board member is exposed to personal liability (defamation, etc.).</a:t>
            </a:r>
            <a:br>
              <a:rPr lang="en-US" sz="3000" dirty="0"/>
            </a:br>
            <a:endParaRPr lang="en-US" sz="3000" dirty="0"/>
          </a:p>
        </p:txBody>
      </p:sp>
      <p:sp>
        <p:nvSpPr>
          <p:cNvPr id="4" name="Slide Number Placeholder 3"/>
          <p:cNvSpPr>
            <a:spLocks noGrp="1"/>
          </p:cNvSpPr>
          <p:nvPr>
            <p:ph type="sldNum" sz="quarter" idx="4294967295"/>
          </p:nvPr>
        </p:nvSpPr>
        <p:spPr>
          <a:xfrm>
            <a:off x="9753600" y="6356351"/>
            <a:ext cx="457200" cy="365125"/>
          </a:xfrm>
          <a:prstGeom prst="rect">
            <a:avLst/>
          </a:prstGeom>
        </p:spPr>
        <p:txBody>
          <a:bodyPr/>
          <a:lstStyle/>
          <a:p>
            <a:pPr>
              <a:defRPr/>
            </a:pPr>
            <a:fld id="{1471FE4D-F64C-4B21-9588-8F675C735DB6}" type="slidenum">
              <a:rPr lang="en-US" altLang="en-US" smtClean="0"/>
              <a:pPr>
                <a:defRPr/>
              </a:pPr>
              <a:t>34</a:t>
            </a:fld>
            <a:endParaRPr lang="en-US" altLang="en-US" dirty="0"/>
          </a:p>
        </p:txBody>
      </p:sp>
    </p:spTree>
    <p:extLst>
      <p:ext uri="{BB962C8B-B14F-4D97-AF65-F5344CB8AC3E}">
        <p14:creationId xmlns:p14="http://schemas.microsoft.com/office/powerpoint/2010/main" val="14557035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en-US" sz="3200" dirty="0"/>
              <a:t>What is My Liability?</a:t>
            </a:r>
          </a:p>
        </p:txBody>
      </p:sp>
      <p:sp>
        <p:nvSpPr>
          <p:cNvPr id="3" name="Content Placeholder 2"/>
          <p:cNvSpPr>
            <a:spLocks noGrp="1"/>
          </p:cNvSpPr>
          <p:nvPr>
            <p:ph idx="1"/>
          </p:nvPr>
        </p:nvSpPr>
        <p:spPr>
          <a:xfrm>
            <a:off x="1981200" y="1371600"/>
            <a:ext cx="8229600" cy="4495800"/>
          </a:xfrm>
        </p:spPr>
        <p:txBody>
          <a:bodyPr/>
          <a:lstStyle/>
          <a:p>
            <a:pPr marL="57150"/>
            <a:r>
              <a:rPr lang="en-US" dirty="0"/>
              <a:t/>
            </a:r>
            <a:br>
              <a:rPr lang="en-US" dirty="0"/>
            </a:br>
            <a:endParaRPr lang="en-US" dirty="0"/>
          </a:p>
        </p:txBody>
      </p:sp>
      <p:sp>
        <p:nvSpPr>
          <p:cNvPr id="4" name="Slide Number Placeholder 3"/>
          <p:cNvSpPr>
            <a:spLocks noGrp="1"/>
          </p:cNvSpPr>
          <p:nvPr>
            <p:ph type="sldNum" sz="quarter" idx="4294967295"/>
          </p:nvPr>
        </p:nvSpPr>
        <p:spPr>
          <a:xfrm>
            <a:off x="9753600" y="6356351"/>
            <a:ext cx="457200" cy="365125"/>
          </a:xfrm>
          <a:prstGeom prst="rect">
            <a:avLst/>
          </a:prstGeom>
        </p:spPr>
        <p:txBody>
          <a:bodyPr/>
          <a:lstStyle/>
          <a:p>
            <a:pPr>
              <a:defRPr/>
            </a:pPr>
            <a:fld id="{1471FE4D-F64C-4B21-9588-8F675C735DB6}" type="slidenum">
              <a:rPr lang="en-US" altLang="en-US" smtClean="0"/>
              <a:pPr>
                <a:defRPr/>
              </a:pPr>
              <a:t>35</a:t>
            </a:fld>
            <a:endParaRPr lang="en-US" altLang="en-US" dirty="0"/>
          </a:p>
        </p:txBody>
      </p:sp>
      <p:sp>
        <p:nvSpPr>
          <p:cNvPr id="5" name="Rectangle 4"/>
          <p:cNvSpPr/>
          <p:nvPr/>
        </p:nvSpPr>
        <p:spPr>
          <a:xfrm>
            <a:off x="998705" y="1582367"/>
            <a:ext cx="9536349" cy="1938992"/>
          </a:xfrm>
          <a:prstGeom prst="rect">
            <a:avLst/>
          </a:prstGeom>
        </p:spPr>
        <p:txBody>
          <a:bodyPr wrap="square">
            <a:spAutoFit/>
          </a:bodyPr>
          <a:lstStyle/>
          <a:p>
            <a:r>
              <a:rPr lang="en-US" sz="3000" dirty="0">
                <a:latin typeface="+mj-lt"/>
              </a:rPr>
              <a:t>A public entity may “refuse to provide for the defense of a civil action or proceeding” if the public employee or official was not acting “within the scope of his or her employment.”  (Gov. Code, § 995.2(a).)</a:t>
            </a:r>
          </a:p>
        </p:txBody>
      </p:sp>
    </p:spTree>
    <p:extLst>
      <p:ext uri="{BB962C8B-B14F-4D97-AF65-F5344CB8AC3E}">
        <p14:creationId xmlns:p14="http://schemas.microsoft.com/office/powerpoint/2010/main" val="3826077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en-US" sz="3200" dirty="0"/>
              <a:t>Board Member Liability</a:t>
            </a:r>
          </a:p>
        </p:txBody>
      </p:sp>
      <p:sp>
        <p:nvSpPr>
          <p:cNvPr id="3" name="Content Placeholder 2"/>
          <p:cNvSpPr>
            <a:spLocks noGrp="1"/>
          </p:cNvSpPr>
          <p:nvPr>
            <p:ph idx="1"/>
          </p:nvPr>
        </p:nvSpPr>
        <p:spPr>
          <a:xfrm>
            <a:off x="1219199" y="1377949"/>
            <a:ext cx="9374221" cy="3886200"/>
          </a:xfrm>
        </p:spPr>
        <p:txBody>
          <a:bodyPr>
            <a:normAutofit/>
          </a:bodyPr>
          <a:lstStyle/>
          <a:p>
            <a:pPr marL="57150"/>
            <a:r>
              <a:rPr lang="en-US" sz="3000" dirty="0"/>
              <a:t>It is a misdemeanor to disclose confidential District information for “pecuniary gain”</a:t>
            </a:r>
            <a:br>
              <a:rPr lang="en-US" sz="3000" dirty="0"/>
            </a:br>
            <a:r>
              <a:rPr lang="en-US" sz="3000" dirty="0"/>
              <a:t/>
            </a:r>
            <a:br>
              <a:rPr lang="en-US" sz="3000" dirty="0"/>
            </a:br>
            <a:r>
              <a:rPr lang="en-US" sz="3000" dirty="0"/>
              <a:t>- Government Code §</a:t>
            </a:r>
            <a:r>
              <a:rPr lang="en-US" sz="3000" dirty="0" smtClean="0"/>
              <a:t> </a:t>
            </a:r>
            <a:r>
              <a:rPr lang="en-US" sz="3000" dirty="0"/>
              <a:t>1098</a:t>
            </a:r>
          </a:p>
        </p:txBody>
      </p:sp>
      <p:sp>
        <p:nvSpPr>
          <p:cNvPr id="4" name="Slide Number Placeholder 3"/>
          <p:cNvSpPr>
            <a:spLocks noGrp="1"/>
          </p:cNvSpPr>
          <p:nvPr>
            <p:ph type="sldNum" sz="quarter" idx="4294967295"/>
          </p:nvPr>
        </p:nvSpPr>
        <p:spPr>
          <a:xfrm>
            <a:off x="9753600" y="6356351"/>
            <a:ext cx="457200" cy="365125"/>
          </a:xfrm>
          <a:prstGeom prst="rect">
            <a:avLst/>
          </a:prstGeom>
        </p:spPr>
        <p:txBody>
          <a:bodyPr/>
          <a:lstStyle/>
          <a:p>
            <a:pPr>
              <a:defRPr/>
            </a:pPr>
            <a:fld id="{1471FE4D-F64C-4B21-9588-8F675C735DB6}" type="slidenum">
              <a:rPr lang="en-US" altLang="en-US" smtClean="0"/>
              <a:pPr>
                <a:defRPr/>
              </a:pPr>
              <a:t>36</a:t>
            </a:fld>
            <a:endParaRPr lang="en-US" altLang="en-US" dirty="0"/>
          </a:p>
        </p:txBody>
      </p:sp>
      <p:pic>
        <p:nvPicPr>
          <p:cNvPr id="4100" name="Picture 4" descr="Image result for pecunia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3886200"/>
            <a:ext cx="77724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79761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en-US" sz="3200" dirty="0"/>
              <a:t>Board Member Liability</a:t>
            </a:r>
          </a:p>
        </p:txBody>
      </p:sp>
      <p:sp>
        <p:nvSpPr>
          <p:cNvPr id="3" name="Content Placeholder 2"/>
          <p:cNvSpPr>
            <a:spLocks noGrp="1"/>
          </p:cNvSpPr>
          <p:nvPr>
            <p:ph idx="1"/>
          </p:nvPr>
        </p:nvSpPr>
        <p:spPr>
          <a:xfrm>
            <a:off x="1219200" y="1255739"/>
            <a:ext cx="9928698" cy="4953000"/>
          </a:xfrm>
        </p:spPr>
        <p:txBody>
          <a:bodyPr>
            <a:normAutofit/>
          </a:bodyPr>
          <a:lstStyle/>
          <a:p>
            <a:pPr marL="57150"/>
            <a:r>
              <a:rPr lang="en-US" sz="3000" dirty="0"/>
              <a:t>Disclosure of confidential information can result in censure of the disclosing Board member, civil action against the Board member for defamation or invasion of privacy, criminal action for willful omission of the performance of a required duty or for disclosure of confidential information for pecuniary gain, or removal from office.  Additional remedies include:  injunctive relief, discipline of employees, referring Board members to the grand jury.  (Gov. Code, § 54963.)  </a:t>
            </a:r>
          </a:p>
        </p:txBody>
      </p:sp>
      <p:sp>
        <p:nvSpPr>
          <p:cNvPr id="4" name="Slide Number Placeholder 3"/>
          <p:cNvSpPr>
            <a:spLocks noGrp="1"/>
          </p:cNvSpPr>
          <p:nvPr>
            <p:ph type="sldNum" sz="quarter" idx="4294967295"/>
          </p:nvPr>
        </p:nvSpPr>
        <p:spPr>
          <a:xfrm>
            <a:off x="9753600" y="6356351"/>
            <a:ext cx="457200" cy="365125"/>
          </a:xfrm>
          <a:prstGeom prst="rect">
            <a:avLst/>
          </a:prstGeom>
        </p:spPr>
        <p:txBody>
          <a:bodyPr/>
          <a:lstStyle/>
          <a:p>
            <a:pPr>
              <a:defRPr/>
            </a:pPr>
            <a:fld id="{1471FE4D-F64C-4B21-9588-8F675C735DB6}" type="slidenum">
              <a:rPr lang="en-US" altLang="en-US" smtClean="0"/>
              <a:pPr>
                <a:defRPr/>
              </a:pPr>
              <a:t>37</a:t>
            </a:fld>
            <a:endParaRPr lang="en-US" altLang="en-US" dirty="0"/>
          </a:p>
        </p:txBody>
      </p:sp>
    </p:spTree>
    <p:extLst>
      <p:ext uri="{BB962C8B-B14F-4D97-AF65-F5344CB8AC3E}">
        <p14:creationId xmlns:p14="http://schemas.microsoft.com/office/powerpoint/2010/main" val="2364580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en-US" sz="3200" dirty="0"/>
              <a:t>Board Member Liability</a:t>
            </a:r>
          </a:p>
        </p:txBody>
      </p:sp>
      <p:sp>
        <p:nvSpPr>
          <p:cNvPr id="3" name="Content Placeholder 2"/>
          <p:cNvSpPr>
            <a:spLocks noGrp="1"/>
          </p:cNvSpPr>
          <p:nvPr>
            <p:ph idx="1"/>
          </p:nvPr>
        </p:nvSpPr>
        <p:spPr>
          <a:xfrm>
            <a:off x="864705" y="1130030"/>
            <a:ext cx="10341559" cy="4953000"/>
          </a:xfrm>
        </p:spPr>
        <p:txBody>
          <a:bodyPr>
            <a:noAutofit/>
          </a:bodyPr>
          <a:lstStyle/>
          <a:p>
            <a:pPr marL="57150"/>
            <a:r>
              <a:rPr lang="en-US" sz="2900" dirty="0"/>
              <a:t>In addition to criminal liability, there are many possible negative consequences of revealing information discussed in closed session:</a:t>
            </a:r>
          </a:p>
          <a:p>
            <a:pPr marL="857250" indent="-457200">
              <a:buFont typeface="Wingdings" panose="05000000000000000000" pitchFamily="2" charset="2"/>
              <a:buChar char="§"/>
            </a:pPr>
            <a:r>
              <a:rPr lang="en-US" sz="2600" dirty="0"/>
              <a:t>If you discuss instructions given to your labor negotiators, it could impact negotiations and could be considered an indicia of bad faith bargaining.</a:t>
            </a:r>
          </a:p>
          <a:p>
            <a:pPr marL="857250" indent="-457200">
              <a:buFont typeface="Wingdings" panose="05000000000000000000" pitchFamily="2" charset="2"/>
              <a:buChar char="§"/>
            </a:pPr>
            <a:r>
              <a:rPr lang="en-US" sz="2600" dirty="0"/>
              <a:t>If you reveal information discussed with your attorney, it could result in a waiver of the attorney-client privilege even as to matters that have not been publicly revealed.</a:t>
            </a:r>
          </a:p>
          <a:p>
            <a:pPr marL="857250" indent="-457200">
              <a:buFont typeface="Wingdings" panose="05000000000000000000" pitchFamily="2" charset="2"/>
              <a:buChar char="§"/>
            </a:pPr>
            <a:r>
              <a:rPr lang="en-US" sz="2600" dirty="0"/>
              <a:t>If you reveal information regarding a personnel matter, you could be subject to a lawsuit for damages for invasion of privacy or defamation by the employee.</a:t>
            </a:r>
            <a:br>
              <a:rPr lang="en-US" sz="2600" dirty="0"/>
            </a:br>
            <a:endParaRPr lang="en-US" sz="2600" dirty="0"/>
          </a:p>
        </p:txBody>
      </p:sp>
      <p:sp>
        <p:nvSpPr>
          <p:cNvPr id="4" name="Slide Number Placeholder 3"/>
          <p:cNvSpPr>
            <a:spLocks noGrp="1"/>
          </p:cNvSpPr>
          <p:nvPr>
            <p:ph type="sldNum" sz="quarter" idx="4294967295"/>
          </p:nvPr>
        </p:nvSpPr>
        <p:spPr>
          <a:xfrm>
            <a:off x="9753600" y="6356351"/>
            <a:ext cx="457200" cy="365125"/>
          </a:xfrm>
          <a:prstGeom prst="rect">
            <a:avLst/>
          </a:prstGeom>
        </p:spPr>
        <p:txBody>
          <a:bodyPr/>
          <a:lstStyle/>
          <a:p>
            <a:pPr>
              <a:defRPr/>
            </a:pPr>
            <a:fld id="{1471FE4D-F64C-4B21-9588-8F675C735DB6}" type="slidenum">
              <a:rPr lang="en-US" altLang="en-US" smtClean="0"/>
              <a:pPr>
                <a:defRPr/>
              </a:pPr>
              <a:t>38</a:t>
            </a:fld>
            <a:endParaRPr lang="en-US" altLang="en-US" dirty="0"/>
          </a:p>
        </p:txBody>
      </p:sp>
    </p:spTree>
    <p:extLst>
      <p:ext uri="{BB962C8B-B14F-4D97-AF65-F5344CB8AC3E}">
        <p14:creationId xmlns:p14="http://schemas.microsoft.com/office/powerpoint/2010/main" val="3515519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en-US" sz="3200" dirty="0"/>
              <a:t>Board Member Liability</a:t>
            </a:r>
          </a:p>
        </p:txBody>
      </p:sp>
      <p:sp>
        <p:nvSpPr>
          <p:cNvPr id="3" name="Content Placeholder 2"/>
          <p:cNvSpPr>
            <a:spLocks noGrp="1"/>
          </p:cNvSpPr>
          <p:nvPr>
            <p:ph idx="1"/>
          </p:nvPr>
        </p:nvSpPr>
        <p:spPr>
          <a:xfrm>
            <a:off x="864705" y="1295400"/>
            <a:ext cx="9816265" cy="4953000"/>
          </a:xfrm>
        </p:spPr>
        <p:txBody>
          <a:bodyPr>
            <a:normAutofit/>
          </a:bodyPr>
          <a:lstStyle/>
          <a:p>
            <a:pPr marL="742950" indent="-342900">
              <a:buFont typeface="Wingdings" panose="05000000000000000000" pitchFamily="2" charset="2"/>
              <a:buChar char="§"/>
            </a:pPr>
            <a:r>
              <a:rPr lang="en-US" sz="3000" dirty="0"/>
              <a:t>If you reveal any information regarding a student, you may be sued for violation of privacy rights under both federal and state laws and jeopardize federal funding.</a:t>
            </a:r>
          </a:p>
          <a:p>
            <a:pPr marL="742950" indent="-342900">
              <a:buFont typeface="Wingdings" panose="05000000000000000000" pitchFamily="2" charset="2"/>
              <a:buChar char="§"/>
            </a:pPr>
            <a:r>
              <a:rPr lang="en-US" sz="3000" dirty="0"/>
              <a:t>If you discuss instructions given to your real property negotiators, it could result in your district having to pay more money for real property or receiving less money for property that the district is selling or leasing.</a:t>
            </a:r>
          </a:p>
        </p:txBody>
      </p:sp>
      <p:sp>
        <p:nvSpPr>
          <p:cNvPr id="4" name="Slide Number Placeholder 3"/>
          <p:cNvSpPr>
            <a:spLocks noGrp="1"/>
          </p:cNvSpPr>
          <p:nvPr>
            <p:ph type="sldNum" sz="quarter" idx="4294967295"/>
          </p:nvPr>
        </p:nvSpPr>
        <p:spPr>
          <a:xfrm>
            <a:off x="9753600" y="6356351"/>
            <a:ext cx="457200" cy="365125"/>
          </a:xfrm>
          <a:prstGeom prst="rect">
            <a:avLst/>
          </a:prstGeom>
        </p:spPr>
        <p:txBody>
          <a:bodyPr/>
          <a:lstStyle/>
          <a:p>
            <a:pPr>
              <a:defRPr/>
            </a:pPr>
            <a:fld id="{1471FE4D-F64C-4B21-9588-8F675C735DB6}" type="slidenum">
              <a:rPr lang="en-US" altLang="en-US" smtClean="0"/>
              <a:pPr>
                <a:defRPr/>
              </a:pPr>
              <a:t>39</a:t>
            </a:fld>
            <a:endParaRPr lang="en-US" altLang="en-US" dirty="0"/>
          </a:p>
        </p:txBody>
      </p:sp>
    </p:spTree>
    <p:extLst>
      <p:ext uri="{BB962C8B-B14F-4D97-AF65-F5344CB8AC3E}">
        <p14:creationId xmlns:p14="http://schemas.microsoft.com/office/powerpoint/2010/main" val="203295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864705" y="1255739"/>
            <a:ext cx="10489093" cy="4416400"/>
          </a:xfrm>
        </p:spPr>
        <p:txBody>
          <a:bodyPr>
            <a:noAutofit/>
          </a:bodyPr>
          <a:lstStyle/>
          <a:p>
            <a:pPr>
              <a:spcAft>
                <a:spcPts val="1000"/>
              </a:spcAft>
            </a:pPr>
            <a:r>
              <a:rPr lang="en-US" altLang="en-US" sz="3000" dirty="0"/>
              <a:t>- Board Bylaw </a:t>
            </a:r>
            <a:r>
              <a:rPr lang="en-US" altLang="en-US" sz="3000" dirty="0" smtClean="0"/>
              <a:t>9005</a:t>
            </a:r>
          </a:p>
          <a:p>
            <a:pPr marL="339725">
              <a:spcAft>
                <a:spcPts val="1000"/>
              </a:spcAft>
            </a:pPr>
            <a:r>
              <a:rPr lang="en-US" altLang="en-US" sz="3000" dirty="0" smtClean="0"/>
              <a:t>“</a:t>
            </a:r>
            <a:r>
              <a:rPr lang="en-US" altLang="en-US" sz="3000" dirty="0"/>
              <a:t>The </a:t>
            </a:r>
            <a:r>
              <a:rPr lang="en-US" altLang="en-US" sz="3000" dirty="0" smtClean="0"/>
              <a:t>Board of Education believes </a:t>
            </a:r>
            <a:r>
              <a:rPr lang="en-US" altLang="en-US" sz="3000" dirty="0"/>
              <a:t>that its primary responsibility is to act in the best interests of </a:t>
            </a:r>
            <a:r>
              <a:rPr lang="en-US" altLang="en-US" sz="3000" b="1" dirty="0"/>
              <a:t>every </a:t>
            </a:r>
            <a:r>
              <a:rPr lang="en-US" altLang="en-US" sz="3000" dirty="0"/>
              <a:t>student in the district.  The Board also has major commitments to parents/guardians, </a:t>
            </a:r>
            <a:r>
              <a:rPr lang="en-US" altLang="en-US" sz="3000" b="1" dirty="0"/>
              <a:t>all</a:t>
            </a:r>
            <a:r>
              <a:rPr lang="en-US" altLang="en-US" sz="3000" dirty="0"/>
              <a:t> members of the community, employees, the State of California, laws pertaining to public education, and established policies of the districts.  To maximize Board effectiveness and public confidence in district governance, Board members are expected to govern responsibly and hold themselves to the highest standards of ethical conduct</a:t>
            </a:r>
            <a:r>
              <a:rPr lang="en-US" altLang="en-US" sz="3000" dirty="0" smtClean="0"/>
              <a:t>.”</a:t>
            </a:r>
            <a:endParaRPr lang="en-US" altLang="en-US" sz="3000" dirty="0"/>
          </a:p>
        </p:txBody>
      </p:sp>
      <p:sp>
        <p:nvSpPr>
          <p:cNvPr id="3" name="Title 2"/>
          <p:cNvSpPr>
            <a:spLocks noGrp="1"/>
          </p:cNvSpPr>
          <p:nvPr>
            <p:ph type="title"/>
          </p:nvPr>
        </p:nvSpPr>
        <p:spPr/>
        <p:txBody>
          <a:bodyPr/>
          <a:lstStyle/>
          <a:p>
            <a:r>
              <a:rPr lang="en-US" dirty="0" smtClean="0"/>
              <a:t>Roles</a:t>
            </a:r>
            <a:endParaRPr lang="en-US" dirty="0"/>
          </a:p>
        </p:txBody>
      </p:sp>
      <p:sp>
        <p:nvSpPr>
          <p:cNvPr id="2" name="Slide Number Placeholder 1"/>
          <p:cNvSpPr>
            <a:spLocks noGrp="1"/>
          </p:cNvSpPr>
          <p:nvPr>
            <p:ph type="sldNum" sz="quarter" idx="4"/>
          </p:nvPr>
        </p:nvSpPr>
        <p:spPr>
          <a:prstGeom prst="rect">
            <a:avLst/>
          </a:prstGeom>
        </p:spPr>
        <p:txBody>
          <a:bodyPr/>
          <a:lstStyle/>
          <a:p>
            <a:fld id="{C2599A8D-8A62-4688-A98A-111B336E9303}" type="slidenum">
              <a:rPr lang="en-US" altLang="en-US" smtClean="0"/>
              <a:pPr/>
              <a:t>4</a:t>
            </a:fld>
            <a:endParaRPr lang="en-US" altLang="en-US" dirty="0"/>
          </a:p>
        </p:txBody>
      </p:sp>
    </p:spTree>
    <p:extLst>
      <p:ext uri="{BB962C8B-B14F-4D97-AF65-F5344CB8AC3E}">
        <p14:creationId xmlns:p14="http://schemas.microsoft.com/office/powerpoint/2010/main" val="16070762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normAutofit/>
          </a:bodyPr>
          <a:lstStyle/>
          <a:p>
            <a:pPr lvl="0" eaLnBrk="0" fontAlgn="base" hangingPunct="0">
              <a:lnSpc>
                <a:spcPct val="100000"/>
              </a:lnSpc>
              <a:spcAft>
                <a:spcPct val="0"/>
              </a:spcAft>
            </a:pPr>
            <a:r>
              <a:rPr lang="en-US" altLang="en-US" dirty="0" smtClean="0">
                <a:solidFill>
                  <a:prstClr val="white"/>
                </a:solidFill>
                <a:ea typeface="+mn-ea"/>
                <a:cs typeface="Arial" panose="020B0604020202020204" pitchFamily="34" charset="0"/>
              </a:rPr>
              <a:t>The Brown Act</a:t>
            </a:r>
            <a:endParaRPr lang="en-US" altLang="en-US" dirty="0">
              <a:solidFill>
                <a:prstClr val="white"/>
              </a:solidFill>
              <a:ea typeface="+mn-ea"/>
              <a:cs typeface="Arial" panose="020B0604020202020204" pitchFamily="34" charset="0"/>
            </a:endParaRPr>
          </a:p>
        </p:txBody>
      </p:sp>
      <p:sp>
        <p:nvSpPr>
          <p:cNvPr id="2" name="Slide Number Placeholder 1"/>
          <p:cNvSpPr>
            <a:spLocks noGrp="1"/>
          </p:cNvSpPr>
          <p:nvPr>
            <p:ph type="sldNum" sz="quarter" idx="4294967295"/>
          </p:nvPr>
        </p:nvSpPr>
        <p:spPr>
          <a:xfrm>
            <a:off x="11680825" y="6346825"/>
            <a:ext cx="511175" cy="365125"/>
          </a:xfrm>
          <a:prstGeom prst="rect">
            <a:avLst/>
          </a:prstGeom>
        </p:spPr>
        <p:txBody>
          <a:bodyPr/>
          <a:lstStyle/>
          <a:p>
            <a:fld id="{4500CA50-DFF2-4B51-82DD-96628A93A367}" type="slidenum">
              <a:rPr lang="en-US" smtClean="0"/>
              <a:pPr/>
              <a:t>40</a:t>
            </a:fld>
            <a:endParaRPr lang="en-US" dirty="0"/>
          </a:p>
        </p:txBody>
      </p:sp>
    </p:spTree>
    <p:extLst>
      <p:ext uri="{BB962C8B-B14F-4D97-AF65-F5344CB8AC3E}">
        <p14:creationId xmlns:p14="http://schemas.microsoft.com/office/powerpoint/2010/main" val="359205953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864705" y="0"/>
            <a:ext cx="10489094" cy="1255739"/>
          </a:xfrm>
        </p:spPr>
        <p:txBody>
          <a:bodyPr>
            <a:normAutofit/>
          </a:bodyPr>
          <a:lstStyle/>
          <a:p>
            <a:r>
              <a:rPr lang="en-US" sz="3600" dirty="0"/>
              <a:t>Brown Act</a:t>
            </a:r>
          </a:p>
        </p:txBody>
      </p:sp>
      <p:sp>
        <p:nvSpPr>
          <p:cNvPr id="12" name="Content Placeholder 11"/>
          <p:cNvSpPr>
            <a:spLocks noGrp="1"/>
          </p:cNvSpPr>
          <p:nvPr>
            <p:ph idx="1"/>
          </p:nvPr>
        </p:nvSpPr>
        <p:spPr>
          <a:xfrm>
            <a:off x="423333" y="1361662"/>
            <a:ext cx="11578545" cy="4416400"/>
          </a:xfrm>
        </p:spPr>
        <p:txBody>
          <a:bodyPr>
            <a:normAutofit/>
          </a:bodyPr>
          <a:lstStyle/>
          <a:p>
            <a:pPr marL="457200" lvl="1" indent="0" fontAlgn="base">
              <a:spcBef>
                <a:spcPct val="0"/>
              </a:spcBef>
              <a:spcAft>
                <a:spcPts val="1800"/>
              </a:spcAft>
              <a:buClr>
                <a:srgbClr val="1F4485"/>
              </a:buClr>
              <a:buNone/>
            </a:pPr>
            <a:r>
              <a:rPr lang="en-US" sz="3000" dirty="0">
                <a:solidFill>
                  <a:prstClr val="black"/>
                </a:solidFill>
                <a:latin typeface="Calibri Light" panose="020F0302020204030204" pitchFamily="34" charset="0"/>
                <a:ea typeface="+mn-ea"/>
                <a:cs typeface="Calibri Light" panose="020F0302020204030204" pitchFamily="34" charset="0"/>
              </a:rPr>
              <a:t>Who is subject to the Brown Act</a:t>
            </a:r>
            <a:r>
              <a:rPr lang="en-US" sz="3000" dirty="0" smtClean="0">
                <a:solidFill>
                  <a:prstClr val="black"/>
                </a:solidFill>
                <a:latin typeface="Calibri Light" panose="020F0302020204030204" pitchFamily="34" charset="0"/>
                <a:ea typeface="+mn-ea"/>
                <a:cs typeface="Calibri Light" panose="020F0302020204030204" pitchFamily="34" charset="0"/>
              </a:rPr>
              <a:t>?</a:t>
            </a:r>
            <a:endParaRPr lang="en-US" sz="3000" dirty="0">
              <a:solidFill>
                <a:prstClr val="black"/>
              </a:solidFill>
              <a:latin typeface="Calibri Light" panose="020F0302020204030204" pitchFamily="34" charset="0"/>
              <a:ea typeface="+mn-ea"/>
              <a:cs typeface="Calibri Light" panose="020F0302020204030204" pitchFamily="34" charset="0"/>
            </a:endParaRPr>
          </a:p>
          <a:p>
            <a:pPr marL="1485900" lvl="2" indent="-571500" fontAlgn="base">
              <a:spcBef>
                <a:spcPct val="0"/>
              </a:spcBef>
              <a:spcAft>
                <a:spcPts val="1000"/>
              </a:spcAft>
              <a:buClr>
                <a:srgbClr val="1F4485"/>
              </a:buClr>
            </a:pPr>
            <a:r>
              <a:rPr lang="en-US" sz="2800" dirty="0" smtClean="0">
                <a:solidFill>
                  <a:prstClr val="black"/>
                </a:solidFill>
                <a:latin typeface="Calibri Light" panose="020F0302020204030204" pitchFamily="34" charset="0"/>
                <a:ea typeface="+mn-ea"/>
                <a:cs typeface="Calibri Light" panose="020F0302020204030204" pitchFamily="34" charset="0"/>
              </a:rPr>
              <a:t>“</a:t>
            </a:r>
            <a:r>
              <a:rPr lang="en-US" sz="2800" dirty="0">
                <a:solidFill>
                  <a:prstClr val="black"/>
                </a:solidFill>
                <a:latin typeface="Calibri Light" panose="020F0302020204030204" pitchFamily="34" charset="0"/>
                <a:ea typeface="+mn-ea"/>
                <a:cs typeface="Calibri Light" panose="020F0302020204030204" pitchFamily="34" charset="0"/>
              </a:rPr>
              <a:t>Legislative bodies”</a:t>
            </a:r>
          </a:p>
          <a:p>
            <a:pPr marL="1485900" lvl="2" indent="-571500" fontAlgn="base">
              <a:spcBef>
                <a:spcPct val="0"/>
              </a:spcBef>
              <a:spcAft>
                <a:spcPts val="1000"/>
              </a:spcAft>
              <a:buClr>
                <a:srgbClr val="1F4485"/>
              </a:buClr>
            </a:pPr>
            <a:r>
              <a:rPr lang="en-US" sz="2800" dirty="0" smtClean="0">
                <a:solidFill>
                  <a:prstClr val="black"/>
                </a:solidFill>
                <a:latin typeface="Calibri Light" panose="020F0302020204030204" pitchFamily="34" charset="0"/>
                <a:ea typeface="+mn-ea"/>
                <a:cs typeface="Calibri Light" panose="020F0302020204030204" pitchFamily="34" charset="0"/>
              </a:rPr>
              <a:t> Includes </a:t>
            </a:r>
            <a:r>
              <a:rPr lang="en-US" sz="2800" dirty="0">
                <a:solidFill>
                  <a:prstClr val="black"/>
                </a:solidFill>
                <a:latin typeface="Calibri Light" panose="020F0302020204030204" pitchFamily="34" charset="0"/>
                <a:ea typeface="+mn-ea"/>
                <a:cs typeface="Calibri Light" panose="020F0302020204030204" pitchFamily="34" charset="0"/>
              </a:rPr>
              <a:t>someone who has been elected but </a:t>
            </a:r>
            <a:r>
              <a:rPr lang="en-US" sz="2800" dirty="0" smtClean="0">
                <a:solidFill>
                  <a:prstClr val="black"/>
                </a:solidFill>
                <a:latin typeface="Calibri Light" panose="020F0302020204030204" pitchFamily="34" charset="0"/>
                <a:ea typeface="+mn-ea"/>
                <a:cs typeface="Calibri Light" panose="020F0302020204030204" pitchFamily="34" charset="0"/>
              </a:rPr>
              <a:t>not yet assumed office</a:t>
            </a:r>
            <a:r>
              <a:rPr lang="en-US" sz="2800" dirty="0">
                <a:solidFill>
                  <a:prstClr val="black"/>
                </a:solidFill>
                <a:latin typeface="Calibri Light" panose="020F0302020204030204" pitchFamily="34" charset="0"/>
                <a:ea typeface="+mn-ea"/>
                <a:cs typeface="Calibri Light" panose="020F0302020204030204" pitchFamily="34" charset="0"/>
              </a:rPr>
              <a:t>.</a:t>
            </a:r>
          </a:p>
          <a:p>
            <a:pPr marL="1485900" lvl="2" indent="-571500" fontAlgn="base">
              <a:spcBef>
                <a:spcPct val="0"/>
              </a:spcBef>
              <a:spcAft>
                <a:spcPts val="1000"/>
              </a:spcAft>
              <a:buClr>
                <a:srgbClr val="1F4485"/>
              </a:buClr>
            </a:pPr>
            <a:r>
              <a:rPr lang="en-US" sz="2800" dirty="0" smtClean="0">
                <a:solidFill>
                  <a:prstClr val="black"/>
                </a:solidFill>
                <a:latin typeface="Calibri Light" panose="020F0302020204030204" pitchFamily="34" charset="0"/>
                <a:ea typeface="+mn-ea"/>
                <a:cs typeface="Calibri Light" panose="020F0302020204030204" pitchFamily="34" charset="0"/>
              </a:rPr>
              <a:t> Committees </a:t>
            </a:r>
            <a:r>
              <a:rPr lang="en-US" sz="2800" dirty="0">
                <a:solidFill>
                  <a:prstClr val="black"/>
                </a:solidFill>
                <a:latin typeface="Calibri Light" panose="020F0302020204030204" pitchFamily="34" charset="0"/>
                <a:ea typeface="+mn-ea"/>
                <a:cs typeface="Calibri Light" panose="020F0302020204030204" pitchFamily="34" charset="0"/>
              </a:rPr>
              <a:t>and subordinate bodies.</a:t>
            </a:r>
          </a:p>
          <a:p>
            <a:pPr lvl="1">
              <a:buClr>
                <a:schemeClr val="bg1"/>
              </a:buClr>
            </a:pPr>
            <a:endParaRPr lang="en-US" dirty="0"/>
          </a:p>
        </p:txBody>
      </p:sp>
      <p:sp>
        <p:nvSpPr>
          <p:cNvPr id="2" name="Slide Number Placeholder 1"/>
          <p:cNvSpPr>
            <a:spLocks noGrp="1"/>
          </p:cNvSpPr>
          <p:nvPr>
            <p:ph type="sldNum" sz="quarter" idx="4"/>
          </p:nvPr>
        </p:nvSpPr>
        <p:spPr/>
        <p:txBody>
          <a:bodyPr/>
          <a:lstStyle/>
          <a:p>
            <a:fld id="{4500CA50-DFF2-4B51-82DD-96628A93A367}" type="slidenum">
              <a:rPr lang="en-US" smtClean="0"/>
              <a:pPr/>
              <a:t>41</a:t>
            </a:fld>
            <a:endParaRPr lang="en-US" dirty="0"/>
          </a:p>
        </p:txBody>
      </p:sp>
    </p:spTree>
    <p:extLst>
      <p:ext uri="{BB962C8B-B14F-4D97-AF65-F5344CB8AC3E}">
        <p14:creationId xmlns:p14="http://schemas.microsoft.com/office/powerpoint/2010/main" val="369846256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864705" y="1361661"/>
            <a:ext cx="10489093" cy="4785139"/>
          </a:xfrm>
        </p:spPr>
        <p:txBody>
          <a:bodyPr>
            <a:normAutofit fontScale="85000" lnSpcReduction="10000"/>
          </a:bodyPr>
          <a:lstStyle/>
          <a:p>
            <a:pPr marL="457200" lvl="1" indent="0" fontAlgn="base">
              <a:spcBef>
                <a:spcPct val="0"/>
              </a:spcBef>
              <a:spcAft>
                <a:spcPts val="1200"/>
              </a:spcAft>
              <a:buClr>
                <a:srgbClr val="1F4485"/>
              </a:buClr>
              <a:buNone/>
            </a:pPr>
            <a:r>
              <a:rPr lang="en-US" sz="3500" dirty="0">
                <a:solidFill>
                  <a:prstClr val="black"/>
                </a:solidFill>
                <a:latin typeface="Calibri Light" panose="020F0302020204030204" pitchFamily="34" charset="0"/>
                <a:ea typeface="+mn-ea"/>
                <a:cs typeface="Calibri Light" panose="020F0302020204030204" pitchFamily="34" charset="0"/>
              </a:rPr>
              <a:t>What does the Brown Act require?</a:t>
            </a:r>
          </a:p>
          <a:p>
            <a:pPr lvl="2" fontAlgn="base">
              <a:spcBef>
                <a:spcPct val="0"/>
              </a:spcBef>
              <a:spcAft>
                <a:spcPts val="1200"/>
              </a:spcAft>
              <a:buClr>
                <a:srgbClr val="1F4485"/>
              </a:buClr>
            </a:pPr>
            <a:r>
              <a:rPr lang="en-US" sz="3200" dirty="0" smtClean="0">
                <a:solidFill>
                  <a:prstClr val="black"/>
                </a:solidFill>
                <a:latin typeface="Calibri Light" panose="020F0302020204030204" pitchFamily="34" charset="0"/>
                <a:ea typeface="+mn-ea"/>
                <a:cs typeface="Calibri Light" panose="020F0302020204030204" pitchFamily="34" charset="0"/>
              </a:rPr>
              <a:t> </a:t>
            </a:r>
            <a:r>
              <a:rPr lang="en-US" sz="3300" dirty="0" smtClean="0">
                <a:solidFill>
                  <a:prstClr val="black"/>
                </a:solidFill>
                <a:latin typeface="Calibri Light" panose="020F0302020204030204" pitchFamily="34" charset="0"/>
                <a:ea typeface="+mn-ea"/>
                <a:cs typeface="Calibri Light" panose="020F0302020204030204" pitchFamily="34" charset="0"/>
              </a:rPr>
              <a:t>That </a:t>
            </a:r>
            <a:r>
              <a:rPr lang="en-US" sz="3300" dirty="0">
                <a:solidFill>
                  <a:prstClr val="black"/>
                </a:solidFill>
                <a:latin typeface="Calibri Light" panose="020F0302020204030204" pitchFamily="34" charset="0"/>
                <a:ea typeface="+mn-ea"/>
                <a:cs typeface="Calibri Light" panose="020F0302020204030204" pitchFamily="34" charset="0"/>
              </a:rPr>
              <a:t>actions and deliberations be taken openly and in public</a:t>
            </a:r>
          </a:p>
          <a:p>
            <a:pPr lvl="2" fontAlgn="base">
              <a:spcBef>
                <a:spcPct val="0"/>
              </a:spcBef>
              <a:spcAft>
                <a:spcPts val="1200"/>
              </a:spcAft>
              <a:buClr>
                <a:srgbClr val="1F4485"/>
              </a:buClr>
            </a:pPr>
            <a:r>
              <a:rPr lang="en-US" sz="3300" dirty="0" smtClean="0">
                <a:solidFill>
                  <a:prstClr val="black"/>
                </a:solidFill>
                <a:latin typeface="Calibri Light" panose="020F0302020204030204" pitchFamily="34" charset="0"/>
                <a:ea typeface="+mn-ea"/>
                <a:cs typeface="Calibri Light" panose="020F0302020204030204" pitchFamily="34" charset="0"/>
              </a:rPr>
              <a:t> Meetings </a:t>
            </a:r>
            <a:r>
              <a:rPr lang="en-US" sz="3300" dirty="0">
                <a:solidFill>
                  <a:prstClr val="black"/>
                </a:solidFill>
                <a:latin typeface="Calibri Light" panose="020F0302020204030204" pitchFamily="34" charset="0"/>
                <a:ea typeface="+mn-ea"/>
                <a:cs typeface="Calibri Light" panose="020F0302020204030204" pitchFamily="34" charset="0"/>
              </a:rPr>
              <a:t>must be in public unless a closed session is specifically permitted by law</a:t>
            </a:r>
          </a:p>
          <a:p>
            <a:pPr lvl="2" fontAlgn="base">
              <a:spcBef>
                <a:spcPct val="0"/>
              </a:spcBef>
              <a:spcAft>
                <a:spcPts val="1200"/>
              </a:spcAft>
              <a:buClr>
                <a:srgbClr val="1F4485"/>
              </a:buClr>
            </a:pPr>
            <a:r>
              <a:rPr lang="en-US" sz="3300" dirty="0" smtClean="0">
                <a:solidFill>
                  <a:prstClr val="black"/>
                </a:solidFill>
                <a:latin typeface="Calibri Light" panose="020F0302020204030204" pitchFamily="34" charset="0"/>
                <a:ea typeface="+mn-ea"/>
                <a:cs typeface="Calibri Light" panose="020F0302020204030204" pitchFamily="34" charset="0"/>
              </a:rPr>
              <a:t> Agendas </a:t>
            </a:r>
            <a:r>
              <a:rPr lang="en-US" sz="3300" dirty="0">
                <a:solidFill>
                  <a:prstClr val="black"/>
                </a:solidFill>
                <a:latin typeface="Calibri Light" panose="020F0302020204030204" pitchFamily="34" charset="0"/>
                <a:ea typeface="+mn-ea"/>
                <a:cs typeface="Calibri Light" panose="020F0302020204030204" pitchFamily="34" charset="0"/>
              </a:rPr>
              <a:t>and board packets must be made available upon request</a:t>
            </a:r>
          </a:p>
          <a:p>
            <a:pPr lvl="2" fontAlgn="base">
              <a:spcBef>
                <a:spcPct val="0"/>
              </a:spcBef>
              <a:spcAft>
                <a:spcPts val="1200"/>
              </a:spcAft>
              <a:buClr>
                <a:srgbClr val="1F4485"/>
              </a:buClr>
            </a:pPr>
            <a:r>
              <a:rPr lang="en-US" sz="3300" dirty="0" smtClean="0">
                <a:solidFill>
                  <a:prstClr val="black"/>
                </a:solidFill>
                <a:latin typeface="Calibri Light" panose="020F0302020204030204" pitchFamily="34" charset="0"/>
                <a:ea typeface="+mn-ea"/>
                <a:cs typeface="Calibri Light" panose="020F0302020204030204" pitchFamily="34" charset="0"/>
              </a:rPr>
              <a:t> Agenda </a:t>
            </a:r>
            <a:r>
              <a:rPr lang="en-US" sz="3300" dirty="0">
                <a:solidFill>
                  <a:prstClr val="black"/>
                </a:solidFill>
                <a:latin typeface="Calibri Light" panose="020F0302020204030204" pitchFamily="34" charset="0"/>
                <a:ea typeface="+mn-ea"/>
                <a:cs typeface="Calibri Light" panose="020F0302020204030204" pitchFamily="34" charset="0"/>
              </a:rPr>
              <a:t>must be posted on District </a:t>
            </a:r>
            <a:r>
              <a:rPr lang="en-US" sz="3300" dirty="0" smtClean="0">
                <a:solidFill>
                  <a:prstClr val="black"/>
                </a:solidFill>
                <a:latin typeface="Calibri Light" panose="020F0302020204030204" pitchFamily="34" charset="0"/>
                <a:ea typeface="+mn-ea"/>
                <a:cs typeface="Calibri Light" panose="020F0302020204030204" pitchFamily="34" charset="0"/>
              </a:rPr>
              <a:t>website</a:t>
            </a:r>
          </a:p>
          <a:p>
            <a:pPr marL="1771650" lvl="3" indent="-457200" fontAlgn="base">
              <a:spcBef>
                <a:spcPct val="0"/>
              </a:spcBef>
              <a:spcAft>
                <a:spcPts val="1200"/>
              </a:spcAft>
              <a:buClr>
                <a:srgbClr val="1F4485"/>
              </a:buClr>
            </a:pPr>
            <a:r>
              <a:rPr lang="en-US" sz="3300" dirty="0" smtClean="0">
                <a:solidFill>
                  <a:prstClr val="black"/>
                </a:solidFill>
                <a:latin typeface="Calibri Light" panose="020F0302020204030204" pitchFamily="34" charset="0"/>
                <a:ea typeface="+mn-ea"/>
                <a:cs typeface="Calibri Light" panose="020F0302020204030204" pitchFamily="34" charset="0"/>
              </a:rPr>
              <a:t> Direct link to agenda</a:t>
            </a:r>
            <a:endParaRPr lang="en-US" sz="3300" dirty="0">
              <a:solidFill>
                <a:prstClr val="black"/>
              </a:solidFill>
              <a:latin typeface="Calibri Light" panose="020F0302020204030204" pitchFamily="34" charset="0"/>
              <a:ea typeface="+mn-ea"/>
              <a:cs typeface="Calibri Light" panose="020F0302020204030204" pitchFamily="34" charset="0"/>
            </a:endParaRPr>
          </a:p>
          <a:p>
            <a:pPr lvl="2" fontAlgn="base">
              <a:spcBef>
                <a:spcPct val="0"/>
              </a:spcBef>
              <a:spcAft>
                <a:spcPts val="1200"/>
              </a:spcAft>
              <a:buClr>
                <a:srgbClr val="1F4485"/>
              </a:buClr>
            </a:pPr>
            <a:r>
              <a:rPr lang="en-US" sz="3300" dirty="0" smtClean="0">
                <a:solidFill>
                  <a:prstClr val="black"/>
                </a:solidFill>
                <a:latin typeface="Calibri Light" panose="020F0302020204030204" pitchFamily="34" charset="0"/>
                <a:ea typeface="+mn-ea"/>
                <a:cs typeface="Calibri Light" panose="020F0302020204030204" pitchFamily="34" charset="0"/>
              </a:rPr>
              <a:t> The </a:t>
            </a:r>
            <a:r>
              <a:rPr lang="en-US" sz="3300" dirty="0">
                <a:solidFill>
                  <a:prstClr val="black"/>
                </a:solidFill>
                <a:latin typeface="Calibri Light" panose="020F0302020204030204" pitchFamily="34" charset="0"/>
                <a:ea typeface="+mn-ea"/>
                <a:cs typeface="Calibri Light" panose="020F0302020204030204" pitchFamily="34" charset="0"/>
              </a:rPr>
              <a:t>vote of each member must be identified</a:t>
            </a:r>
          </a:p>
          <a:p>
            <a:endParaRPr lang="en-US" dirty="0"/>
          </a:p>
        </p:txBody>
      </p:sp>
      <p:sp>
        <p:nvSpPr>
          <p:cNvPr id="7" name="Title 6"/>
          <p:cNvSpPr>
            <a:spLocks noGrp="1"/>
          </p:cNvSpPr>
          <p:nvPr>
            <p:ph type="title"/>
          </p:nvPr>
        </p:nvSpPr>
        <p:spPr/>
        <p:txBody>
          <a:bodyPr>
            <a:normAutofit/>
          </a:bodyPr>
          <a:lstStyle/>
          <a:p>
            <a:r>
              <a:rPr lang="en-US" sz="3600" dirty="0"/>
              <a:t>Brown Act:  A Quick Refresher</a:t>
            </a:r>
          </a:p>
        </p:txBody>
      </p:sp>
      <p:sp>
        <p:nvSpPr>
          <p:cNvPr id="8" name="Slide Number Placeholder 7"/>
          <p:cNvSpPr>
            <a:spLocks noGrp="1"/>
          </p:cNvSpPr>
          <p:nvPr>
            <p:ph type="sldNum" sz="quarter" idx="4"/>
          </p:nvPr>
        </p:nvSpPr>
        <p:spPr/>
        <p:txBody>
          <a:bodyPr/>
          <a:lstStyle/>
          <a:p>
            <a:fld id="{4500CA50-DFF2-4B51-82DD-96628A93A367}" type="slidenum">
              <a:rPr lang="en-US" smtClean="0"/>
              <a:pPr/>
              <a:t>42</a:t>
            </a:fld>
            <a:endParaRPr lang="en-US" dirty="0"/>
          </a:p>
        </p:txBody>
      </p:sp>
    </p:spTree>
    <p:extLst>
      <p:ext uri="{BB962C8B-B14F-4D97-AF65-F5344CB8AC3E}">
        <p14:creationId xmlns:p14="http://schemas.microsoft.com/office/powerpoint/2010/main" val="129628097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Fotolia_9697387_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8874"/>
          <a:stretch/>
        </p:blipFill>
        <p:spPr bwMode="auto">
          <a:xfrm>
            <a:off x="5875012" y="1699601"/>
            <a:ext cx="6126866" cy="4348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3"/>
          <p:cNvSpPr>
            <a:spLocks noGrp="1" noChangeArrowheads="1"/>
          </p:cNvSpPr>
          <p:nvPr>
            <p:ph type="title"/>
          </p:nvPr>
        </p:nvSpPr>
        <p:spPr>
          <a:xfrm>
            <a:off x="864705" y="144829"/>
            <a:ext cx="10489094" cy="125573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en-US" sz="3600" dirty="0"/>
              <a:t>What is a “Meeting”?</a:t>
            </a:r>
            <a:endParaRPr lang="en-US" altLang="en-US" dirty="0"/>
          </a:p>
        </p:txBody>
      </p:sp>
      <p:sp>
        <p:nvSpPr>
          <p:cNvPr id="18436" name="Rectangle 4"/>
          <p:cNvSpPr>
            <a:spLocks noGrp="1" noChangeArrowheads="1"/>
          </p:cNvSpPr>
          <p:nvPr>
            <p:ph idx="1"/>
          </p:nvPr>
        </p:nvSpPr>
        <p:spPr>
          <a:xfrm>
            <a:off x="864705" y="2191372"/>
            <a:ext cx="5929132" cy="3364476"/>
          </a:xfrm>
          <a:solidFill>
            <a:schemeClr val="tx2"/>
          </a:solidFill>
          <a:ln>
            <a:noFill/>
          </a:ln>
        </p:spPr>
        <p:txBody>
          <a:bodyPr anchor="ctr" anchorCtr="0"/>
          <a:lstStyle/>
          <a:p>
            <a:pPr lvl="1">
              <a:spcAft>
                <a:spcPts val="1200"/>
              </a:spcAft>
              <a:buClr>
                <a:schemeClr val="bg1"/>
              </a:buClr>
            </a:pPr>
            <a:r>
              <a:rPr lang="en-US" sz="3000" dirty="0" smtClean="0">
                <a:solidFill>
                  <a:schemeClr val="bg1"/>
                </a:solidFill>
              </a:rPr>
              <a:t>Any congregation of a majority of the members of the legislative body when discussing school district business</a:t>
            </a:r>
          </a:p>
          <a:p>
            <a:pPr lvl="1">
              <a:buClr>
                <a:schemeClr val="bg1"/>
              </a:buClr>
            </a:pPr>
            <a:r>
              <a:rPr lang="en-US" sz="3000" dirty="0" smtClean="0">
                <a:solidFill>
                  <a:schemeClr val="bg1"/>
                </a:solidFill>
              </a:rPr>
              <a:t>Even if no action is taken and no concurrence reached</a:t>
            </a:r>
            <a:endParaRPr lang="en-US" sz="3000" dirty="0">
              <a:solidFill>
                <a:schemeClr val="bg1"/>
              </a:solidFill>
            </a:endParaRPr>
          </a:p>
        </p:txBody>
      </p:sp>
      <p:sp>
        <p:nvSpPr>
          <p:cNvPr id="3" name="Slide Number Placeholder 2"/>
          <p:cNvSpPr>
            <a:spLocks noGrp="1"/>
          </p:cNvSpPr>
          <p:nvPr>
            <p:ph type="sldNum" sz="quarter" idx="4"/>
          </p:nvPr>
        </p:nvSpPr>
        <p:spPr/>
        <p:txBody>
          <a:bodyPr/>
          <a:lstStyle/>
          <a:p>
            <a:fld id="{4500CA50-DFF2-4B51-82DD-96628A93A367}" type="slidenum">
              <a:rPr lang="en-US" smtClean="0"/>
              <a:pPr/>
              <a:t>43</a:t>
            </a:fld>
            <a:endParaRPr lang="en-US" dirty="0"/>
          </a:p>
        </p:txBody>
      </p:sp>
    </p:spTree>
    <p:extLst>
      <p:ext uri="{BB962C8B-B14F-4D97-AF65-F5344CB8AC3E}">
        <p14:creationId xmlns:p14="http://schemas.microsoft.com/office/powerpoint/2010/main" val="1353349125"/>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normAutofit lnSpcReduction="10000"/>
          </a:bodyPr>
          <a:lstStyle/>
          <a:p>
            <a:pPr marL="168275" lvl="1" indent="0">
              <a:buNone/>
            </a:pPr>
            <a:r>
              <a:rPr lang="en-US" sz="2800" dirty="0"/>
              <a:t>The following scenarios are not “meetings” under the </a:t>
            </a:r>
            <a:br>
              <a:rPr lang="en-US" sz="2800" dirty="0"/>
            </a:br>
            <a:r>
              <a:rPr lang="en-US" sz="2800" dirty="0"/>
              <a:t>Brown Act:</a:t>
            </a:r>
          </a:p>
          <a:p>
            <a:pPr marL="1025525" lvl="2" indent="-457200"/>
            <a:r>
              <a:rPr lang="en-US" sz="2800" dirty="0"/>
              <a:t>Individual Contact</a:t>
            </a:r>
          </a:p>
          <a:p>
            <a:pPr marL="1025525" lvl="2" indent="-457200"/>
            <a:r>
              <a:rPr lang="en-US" sz="2800" dirty="0"/>
              <a:t>Public Conferences</a:t>
            </a:r>
          </a:p>
          <a:p>
            <a:pPr marL="1025525" lvl="2" indent="-457200"/>
            <a:r>
              <a:rPr lang="en-US" sz="2800" dirty="0"/>
              <a:t>Community Meetings</a:t>
            </a:r>
          </a:p>
          <a:p>
            <a:pPr marL="1025525" lvl="2" indent="-457200"/>
            <a:r>
              <a:rPr lang="en-US" sz="2800" dirty="0"/>
              <a:t>Other Local Agency Meetings</a:t>
            </a:r>
          </a:p>
          <a:p>
            <a:pPr marL="1025525" lvl="2" indent="-457200"/>
            <a:r>
              <a:rPr lang="en-US" sz="2800" dirty="0"/>
              <a:t>Social Gatherings</a:t>
            </a:r>
          </a:p>
          <a:p>
            <a:pPr marL="1025525" lvl="2" indent="-457200"/>
            <a:r>
              <a:rPr lang="en-US" sz="2800" dirty="0"/>
              <a:t>Attendance at Standing Committee as Observer Only</a:t>
            </a:r>
          </a:p>
          <a:p>
            <a:pPr marL="1025525" lvl="2" indent="-457200"/>
            <a:r>
              <a:rPr lang="en-US" sz="2800" dirty="0"/>
              <a:t>Staff Meetings</a:t>
            </a:r>
          </a:p>
          <a:p>
            <a:endParaRPr lang="en-US" dirty="0"/>
          </a:p>
        </p:txBody>
      </p:sp>
      <p:sp>
        <p:nvSpPr>
          <p:cNvPr id="6" name="Title 5"/>
          <p:cNvSpPr>
            <a:spLocks noGrp="1"/>
          </p:cNvSpPr>
          <p:nvPr>
            <p:ph type="title"/>
          </p:nvPr>
        </p:nvSpPr>
        <p:spPr/>
        <p:txBody>
          <a:bodyPr>
            <a:normAutofit/>
          </a:bodyPr>
          <a:lstStyle/>
          <a:p>
            <a:r>
              <a:rPr lang="en-US" sz="3600" dirty="0"/>
              <a:t>What Isn’t a “Meeting”?</a:t>
            </a:r>
          </a:p>
        </p:txBody>
      </p:sp>
      <p:sp>
        <p:nvSpPr>
          <p:cNvPr id="2" name="Slide Number Placeholder 1"/>
          <p:cNvSpPr>
            <a:spLocks noGrp="1"/>
          </p:cNvSpPr>
          <p:nvPr>
            <p:ph type="sldNum" sz="quarter" idx="4"/>
          </p:nvPr>
        </p:nvSpPr>
        <p:spPr/>
        <p:txBody>
          <a:bodyPr/>
          <a:lstStyle/>
          <a:p>
            <a:fld id="{4500CA50-DFF2-4B51-82DD-96628A93A367}" type="slidenum">
              <a:rPr lang="en-US" smtClean="0"/>
              <a:pPr/>
              <a:t>44</a:t>
            </a:fld>
            <a:endParaRPr lang="en-US" dirty="0"/>
          </a:p>
        </p:txBody>
      </p:sp>
    </p:spTree>
    <p:extLst>
      <p:ext uri="{BB962C8B-B14F-4D97-AF65-F5344CB8AC3E}">
        <p14:creationId xmlns:p14="http://schemas.microsoft.com/office/powerpoint/2010/main" val="365386830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992" y="99985"/>
            <a:ext cx="10750646" cy="1255739"/>
          </a:xfrm>
          <a:noFill/>
          <a:ln>
            <a:noFill/>
          </a:ln>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en-US" dirty="0"/>
              <a:t>Meetings Can Occur Through the </a:t>
            </a:r>
            <a:r>
              <a:rPr lang="en-US" dirty="0" smtClean="0"/>
              <a:t/>
            </a:r>
            <a:br>
              <a:rPr lang="en-US" dirty="0" smtClean="0"/>
            </a:br>
            <a:r>
              <a:rPr lang="en-US" dirty="0" smtClean="0"/>
              <a:t>Use </a:t>
            </a:r>
            <a:r>
              <a:rPr lang="en-US" dirty="0"/>
              <a:t>of Intermediaries	</a:t>
            </a:r>
          </a:p>
        </p:txBody>
      </p:sp>
      <p:sp>
        <p:nvSpPr>
          <p:cNvPr id="3" name="Content Placeholder 2"/>
          <p:cNvSpPr>
            <a:spLocks noGrp="1"/>
          </p:cNvSpPr>
          <p:nvPr>
            <p:ph idx="1"/>
          </p:nvPr>
        </p:nvSpPr>
        <p:spPr>
          <a:xfrm>
            <a:off x="448962" y="1493407"/>
            <a:ext cx="7965990" cy="4495800"/>
          </a:xfrm>
        </p:spPr>
        <p:txBody>
          <a:bodyPr>
            <a:noAutofit/>
          </a:bodyPr>
          <a:lstStyle/>
          <a:p>
            <a:pPr lvl="1">
              <a:buFont typeface="Wingdings" panose="05000000000000000000" pitchFamily="2" charset="2"/>
              <a:buChar char="§"/>
            </a:pPr>
            <a:r>
              <a:rPr lang="en-US" dirty="0"/>
              <a:t>The “Chain” of Communications</a:t>
            </a:r>
            <a:br>
              <a:rPr lang="en-US" dirty="0"/>
            </a:br>
            <a:r>
              <a:rPr lang="en-US" dirty="0"/>
              <a:t>“For example, a chain of communications involving contact from member A to member B who then communicates with member C would constitute a serial meeting of a five-person body.”  (Attorney General’s Brown Act Handbook)  </a:t>
            </a:r>
          </a:p>
          <a:p>
            <a:pPr lvl="1">
              <a:buFont typeface="Wingdings" panose="05000000000000000000" pitchFamily="2" charset="2"/>
              <a:buChar char="§"/>
            </a:pPr>
            <a:r>
              <a:rPr lang="en-US" dirty="0"/>
              <a:t>The “Hub” and “Spokes”</a:t>
            </a:r>
            <a:br>
              <a:rPr lang="en-US" dirty="0"/>
            </a:br>
            <a:r>
              <a:rPr lang="en-US" dirty="0"/>
              <a:t>“Similarly, when a person acts as the hub of a wheel (member A) and communicates individually with the various spokes (members B and C), a serial meeting has occurred.”  </a:t>
            </a:r>
            <a:r>
              <a:rPr lang="en-US" dirty="0" smtClean="0"/>
              <a:t>(</a:t>
            </a:r>
            <a:r>
              <a:rPr lang="en-US" dirty="0"/>
              <a:t>Attorney General’s Brown Act Handbook)</a:t>
            </a:r>
          </a:p>
          <a:p>
            <a:pPr lvl="1">
              <a:buFont typeface="Wingdings" panose="05000000000000000000" pitchFamily="2" charset="2"/>
              <a:buChar char="§"/>
            </a:pPr>
            <a:endParaRPr lang="en-US" dirty="0" smtClean="0"/>
          </a:p>
          <a:p>
            <a:endParaRPr lang="en-US" sz="2400" dirty="0"/>
          </a:p>
        </p:txBody>
      </p:sp>
      <p:sp>
        <p:nvSpPr>
          <p:cNvPr id="4" name="Slide Number Placeholder 3"/>
          <p:cNvSpPr>
            <a:spLocks noGrp="1"/>
          </p:cNvSpPr>
          <p:nvPr>
            <p:ph type="sldNum" sz="quarter" idx="4294967295"/>
          </p:nvPr>
        </p:nvSpPr>
        <p:spPr>
          <a:xfrm>
            <a:off x="11362038" y="6356351"/>
            <a:ext cx="457200" cy="365125"/>
          </a:xfrm>
          <a:prstGeom prst="rect">
            <a:avLst/>
          </a:prstGeom>
        </p:spPr>
        <p:txBody>
          <a:bodyPr/>
          <a:lstStyle/>
          <a:p>
            <a:pPr>
              <a:defRPr/>
            </a:pPr>
            <a:fld id="{1471FE4D-F64C-4B21-9588-8F675C735DB6}" type="slidenum">
              <a:rPr lang="en-US" altLang="en-US" smtClean="0"/>
              <a:pPr>
                <a:defRPr/>
              </a:pPr>
              <a:t>45</a:t>
            </a:fld>
            <a:endParaRPr lang="en-US" altLang="en-US" dirty="0"/>
          </a:p>
        </p:txBody>
      </p:sp>
      <p:pic>
        <p:nvPicPr>
          <p:cNvPr id="5" name="Picture 4"/>
          <p:cNvPicPr>
            <a:picLocks noChangeAspect="1"/>
          </p:cNvPicPr>
          <p:nvPr/>
        </p:nvPicPr>
        <p:blipFill>
          <a:blip r:embed="rId3"/>
          <a:stretch>
            <a:fillRect/>
          </a:stretch>
        </p:blipFill>
        <p:spPr>
          <a:xfrm>
            <a:off x="8623689" y="1271087"/>
            <a:ext cx="2737652" cy="2470220"/>
          </a:xfrm>
          <a:prstGeom prst="rect">
            <a:avLst/>
          </a:prstGeom>
        </p:spPr>
      </p:pic>
      <p:pic>
        <p:nvPicPr>
          <p:cNvPr id="6" name="Picture 5"/>
          <p:cNvPicPr>
            <a:picLocks noChangeAspect="1"/>
          </p:cNvPicPr>
          <p:nvPr/>
        </p:nvPicPr>
        <p:blipFill>
          <a:blip r:embed="rId4"/>
          <a:stretch>
            <a:fillRect/>
          </a:stretch>
        </p:blipFill>
        <p:spPr>
          <a:xfrm>
            <a:off x="8894051" y="4017615"/>
            <a:ext cx="2196929" cy="2178098"/>
          </a:xfrm>
          <a:prstGeom prst="rect">
            <a:avLst/>
          </a:prstGeom>
        </p:spPr>
      </p:pic>
    </p:spTree>
    <p:extLst>
      <p:ext uri="{BB962C8B-B14F-4D97-AF65-F5344CB8AC3E}">
        <p14:creationId xmlns:p14="http://schemas.microsoft.com/office/powerpoint/2010/main" val="39058551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18716" y="1361662"/>
            <a:ext cx="10489093" cy="4416400"/>
          </a:xfrm>
        </p:spPr>
        <p:txBody>
          <a:bodyPr/>
          <a:lstStyle/>
          <a:p>
            <a:pPr lvl="1"/>
            <a:r>
              <a:rPr lang="en-US" sz="3000" dirty="0"/>
              <a:t>Agency employees and officials can provide information to Board members </a:t>
            </a:r>
            <a:r>
              <a:rPr lang="en-US" sz="3000" i="1" dirty="0"/>
              <a:t>if</a:t>
            </a:r>
            <a:r>
              <a:rPr lang="en-US" sz="3000" dirty="0"/>
              <a:t> they are not communicating the position of other Board members</a:t>
            </a:r>
          </a:p>
          <a:p>
            <a:pPr lvl="1"/>
            <a:r>
              <a:rPr lang="en-US" sz="3000" dirty="0"/>
              <a:t>One-way transmission of information by a Board member to other Board members is … complicated</a:t>
            </a:r>
          </a:p>
          <a:p>
            <a:endParaRPr lang="en-US" dirty="0"/>
          </a:p>
        </p:txBody>
      </p:sp>
      <p:sp>
        <p:nvSpPr>
          <p:cNvPr id="3" name="Title 2"/>
          <p:cNvSpPr>
            <a:spLocks noGrp="1"/>
          </p:cNvSpPr>
          <p:nvPr>
            <p:ph type="title"/>
          </p:nvPr>
        </p:nvSpPr>
        <p:spPr/>
        <p:txBody>
          <a:bodyPr>
            <a:normAutofit/>
          </a:bodyPr>
          <a:lstStyle/>
          <a:p>
            <a:r>
              <a:rPr lang="en-US" sz="3600" dirty="0"/>
              <a:t>One-Way Transmission of Information</a:t>
            </a:r>
          </a:p>
        </p:txBody>
      </p:sp>
      <p:sp>
        <p:nvSpPr>
          <p:cNvPr id="4" name="Slide Number Placeholder 3"/>
          <p:cNvSpPr>
            <a:spLocks noGrp="1"/>
          </p:cNvSpPr>
          <p:nvPr>
            <p:ph type="sldNum" sz="quarter" idx="4"/>
          </p:nvPr>
        </p:nvSpPr>
        <p:spPr/>
        <p:txBody>
          <a:bodyPr/>
          <a:lstStyle/>
          <a:p>
            <a:fld id="{4500CA50-DFF2-4B51-82DD-96628A93A367}" type="slidenum">
              <a:rPr lang="en-US" smtClean="0"/>
              <a:pPr/>
              <a:t>46</a:t>
            </a:fld>
            <a:endParaRPr lang="en-US" dirty="0"/>
          </a:p>
        </p:txBody>
      </p:sp>
    </p:spTree>
    <p:extLst>
      <p:ext uri="{BB962C8B-B14F-4D97-AF65-F5344CB8AC3E}">
        <p14:creationId xmlns:p14="http://schemas.microsoft.com/office/powerpoint/2010/main" val="387049861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18391" b="4597"/>
          <a:stretch/>
        </p:blipFill>
        <p:spPr>
          <a:xfrm>
            <a:off x="1524000" y="1143000"/>
            <a:ext cx="9144000" cy="4876800"/>
          </a:xfrm>
          <a:prstGeom prst="rect">
            <a:avLst/>
          </a:prstGeom>
        </p:spPr>
      </p:pic>
      <p:sp>
        <p:nvSpPr>
          <p:cNvPr id="6149" name="Rectangle 5"/>
          <p:cNvSpPr>
            <a:spLocks noGrp="1" noChangeArrowheads="1"/>
          </p:cNvSpPr>
          <p:nvPr>
            <p:ph idx="1"/>
          </p:nvPr>
        </p:nvSpPr>
        <p:spPr>
          <a:xfrm>
            <a:off x="2677890" y="2380469"/>
            <a:ext cx="6458963" cy="2401861"/>
          </a:xfrm>
          <a:solidFill>
            <a:srgbClr val="1F448A">
              <a:alpha val="93000"/>
            </a:srgbClr>
          </a:solidFill>
          <a:ln w="9525">
            <a:solidFill>
              <a:schemeClr val="bg1"/>
            </a:solidFill>
            <a:miter lim="800000"/>
            <a:headEnd/>
            <a:tailEnd/>
          </a:ln>
          <a:effectLst/>
          <a:extLst/>
        </p:spPr>
        <p:txBody>
          <a:bodyPr vert="horz" wrap="square" lIns="91440" tIns="45720" rIns="91440" bIns="45720" numCol="1" anchor="ctr" anchorCtr="0" compatLnSpc="1">
            <a:prstTxWarp prst="textNoShape">
              <a:avLst/>
            </a:prstTxWarp>
            <a:noAutofit/>
          </a:bodyPr>
          <a:lstStyle/>
          <a:p>
            <a:pPr algn="ctr">
              <a:buFont typeface="Wingdings" panose="05000000000000000000" pitchFamily="2" charset="2"/>
              <a:buChar char="§"/>
            </a:pPr>
            <a:r>
              <a:rPr lang="en-US" sz="3300" b="1" dirty="0">
                <a:solidFill>
                  <a:schemeClr val="bg1"/>
                </a:solidFill>
              </a:rPr>
              <a:t>Effective January 1, 2021, the Legislature has finally addressed use of social media under the Brown Act.</a:t>
            </a:r>
          </a:p>
        </p:txBody>
      </p:sp>
      <p:sp>
        <p:nvSpPr>
          <p:cNvPr id="3" name="Title 2"/>
          <p:cNvSpPr>
            <a:spLocks noGrp="1"/>
          </p:cNvSpPr>
          <p:nvPr>
            <p:ph type="title"/>
          </p:nvPr>
        </p:nvSpPr>
        <p:spPr/>
        <p:txBody>
          <a:bodyPr>
            <a:normAutofit/>
          </a:bodyPr>
          <a:lstStyle/>
          <a:p>
            <a:r>
              <a:rPr lang="en-US" sz="3600" dirty="0"/>
              <a:t>Brown Act Violations</a:t>
            </a:r>
          </a:p>
        </p:txBody>
      </p:sp>
      <p:sp>
        <p:nvSpPr>
          <p:cNvPr id="4" name="Slide Number Placeholder 3"/>
          <p:cNvSpPr>
            <a:spLocks noGrp="1"/>
          </p:cNvSpPr>
          <p:nvPr>
            <p:ph type="sldNum" sz="quarter" idx="4"/>
          </p:nvPr>
        </p:nvSpPr>
        <p:spPr/>
        <p:txBody>
          <a:bodyPr/>
          <a:lstStyle/>
          <a:p>
            <a:fld id="{C5B70D34-8C99-45E4-9ED0-E981D4C14AD5}" type="slidenum">
              <a:rPr lang="en-US" altLang="en-US" smtClean="0"/>
              <a:pPr/>
              <a:t>47</a:t>
            </a:fld>
            <a:endParaRPr lang="en-US" altLang="en-US" dirty="0"/>
          </a:p>
        </p:txBody>
      </p:sp>
    </p:spTree>
    <p:extLst>
      <p:ext uri="{BB962C8B-B14F-4D97-AF65-F5344CB8AC3E}">
        <p14:creationId xmlns:p14="http://schemas.microsoft.com/office/powerpoint/2010/main" val="74912423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64705" y="0"/>
            <a:ext cx="10875538" cy="1255739"/>
          </a:xfrm>
        </p:spPr>
        <p:txBody>
          <a:bodyPr>
            <a:normAutofit/>
          </a:bodyPr>
          <a:lstStyle/>
          <a:p>
            <a:r>
              <a:rPr lang="en-US" sz="3600" dirty="0"/>
              <a:t>AB 992 (</a:t>
            </a:r>
            <a:r>
              <a:rPr lang="en-US" sz="3600" dirty="0" smtClean="0"/>
              <a:t>2020) - Board Member Use of Social Media</a:t>
            </a:r>
            <a:endParaRPr lang="en-US" sz="3600" dirty="0"/>
          </a:p>
        </p:txBody>
      </p:sp>
      <p:sp>
        <p:nvSpPr>
          <p:cNvPr id="8" name="Slide Number Placeholder 7"/>
          <p:cNvSpPr>
            <a:spLocks noGrp="1"/>
          </p:cNvSpPr>
          <p:nvPr>
            <p:ph type="sldNum" sz="quarter" idx="10"/>
          </p:nvPr>
        </p:nvSpPr>
        <p:spPr/>
        <p:txBody>
          <a:bodyPr/>
          <a:lstStyle/>
          <a:p>
            <a:fld id="{4500CA50-DFF2-4B51-82DD-96628A93A367}" type="slidenum">
              <a:rPr lang="en-US" smtClean="0"/>
              <a:pPr/>
              <a:t>48</a:t>
            </a:fld>
            <a:endParaRPr lang="en-US" dirty="0"/>
          </a:p>
        </p:txBody>
      </p:sp>
      <p:graphicFrame>
        <p:nvGraphicFramePr>
          <p:cNvPr id="7" name="Diagram 6"/>
          <p:cNvGraphicFramePr/>
          <p:nvPr>
            <p:extLst/>
          </p:nvPr>
        </p:nvGraphicFramePr>
        <p:xfrm>
          <a:off x="735888" y="1485053"/>
          <a:ext cx="10754361" cy="42451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4609646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t="10273" b="5459"/>
          <a:stretch/>
        </p:blipFill>
        <p:spPr>
          <a:xfrm>
            <a:off x="4328932" y="1625125"/>
            <a:ext cx="7863068" cy="4405284"/>
          </a:xfrm>
          <a:prstGeom prst="rect">
            <a:avLst/>
          </a:prstGeom>
        </p:spPr>
      </p:pic>
      <p:sp>
        <p:nvSpPr>
          <p:cNvPr id="89090" name="Rectangle 2"/>
          <p:cNvSpPr>
            <a:spLocks noGrp="1" noChangeArrowheads="1"/>
          </p:cNvSpPr>
          <p:nvPr>
            <p:ph type="title"/>
          </p:nvPr>
        </p:nvSpPr>
        <p:spPr>
          <a:xfrm>
            <a:off x="864704" y="0"/>
            <a:ext cx="11215001" cy="1255739"/>
          </a:xfrm>
        </p:spPr>
        <p:txBody>
          <a:bodyPr/>
          <a:lstStyle/>
          <a:p>
            <a:r>
              <a:rPr lang="en-US" dirty="0"/>
              <a:t>Brown Act</a:t>
            </a:r>
            <a:endParaRPr lang="en-US" altLang="en-US" dirty="0"/>
          </a:p>
        </p:txBody>
      </p:sp>
      <p:sp>
        <p:nvSpPr>
          <p:cNvPr id="89091" name="Rectangle 3"/>
          <p:cNvSpPr>
            <a:spLocks noGrp="1" noChangeArrowheads="1"/>
          </p:cNvSpPr>
          <p:nvPr>
            <p:ph type="body" idx="1"/>
          </p:nvPr>
        </p:nvSpPr>
        <p:spPr>
          <a:xfrm>
            <a:off x="864704" y="1981200"/>
            <a:ext cx="6552095" cy="3543781"/>
          </a:xfrm>
          <a:solidFill>
            <a:srgbClr val="1F448A"/>
          </a:solidFill>
          <a:ln>
            <a:noFill/>
          </a:ln>
        </p:spPr>
        <p:txBody>
          <a:bodyPr vert="horz" wrap="square" lIns="91440" tIns="45720" rIns="91440" bIns="45720" numCol="1" rtlCol="0" anchor="ctr" anchorCtr="0" compatLnSpc="1">
            <a:prstTxWarp prst="textNoShape">
              <a:avLst/>
            </a:prstTxWarp>
            <a:normAutofit/>
          </a:bodyPr>
          <a:lstStyle/>
          <a:p>
            <a:pPr lvl="1">
              <a:buClr>
                <a:schemeClr val="bg1"/>
              </a:buClr>
            </a:pPr>
            <a:r>
              <a:rPr lang="en-US" sz="3400" dirty="0">
                <a:solidFill>
                  <a:schemeClr val="bg1"/>
                </a:solidFill>
              </a:rPr>
              <a:t>Board Communications</a:t>
            </a:r>
            <a:endParaRPr lang="en-US" sz="3400" dirty="0">
              <a:solidFill>
                <a:schemeClr val="bg1"/>
              </a:solidFill>
              <a:ea typeface="Calibri" panose="020F0502020204030204" pitchFamily="34" charset="0"/>
            </a:endParaRPr>
          </a:p>
          <a:p>
            <a:pPr lvl="2">
              <a:lnSpc>
                <a:spcPct val="107000"/>
              </a:lnSpc>
              <a:buClr>
                <a:schemeClr val="bg1"/>
              </a:buClr>
            </a:pPr>
            <a:r>
              <a:rPr lang="en-US" sz="3200" dirty="0">
                <a:solidFill>
                  <a:schemeClr val="bg1"/>
                </a:solidFill>
                <a:ea typeface="Calibri" panose="020F0502020204030204" pitchFamily="34" charset="0"/>
              </a:rPr>
              <a:t>Beware “Reply All” e-mail communications to Board members</a:t>
            </a:r>
          </a:p>
          <a:p>
            <a:pPr lvl="2">
              <a:lnSpc>
                <a:spcPct val="107000"/>
              </a:lnSpc>
              <a:buClr>
                <a:schemeClr val="bg1"/>
              </a:buClr>
            </a:pPr>
            <a:r>
              <a:rPr lang="en-US" sz="3200" dirty="0" err="1">
                <a:solidFill>
                  <a:schemeClr val="bg1"/>
                </a:solidFill>
                <a:ea typeface="Calibri" panose="020F0502020204030204" pitchFamily="34" charset="0"/>
              </a:rPr>
              <a:t>Chatrooms</a:t>
            </a:r>
            <a:r>
              <a:rPr lang="en-US" sz="3200" dirty="0">
                <a:solidFill>
                  <a:schemeClr val="bg1"/>
                </a:solidFill>
                <a:ea typeface="Calibri" panose="020F0502020204030204" pitchFamily="34" charset="0"/>
              </a:rPr>
              <a:t> &amp; social media sites</a:t>
            </a:r>
          </a:p>
        </p:txBody>
      </p:sp>
      <p:sp>
        <p:nvSpPr>
          <p:cNvPr id="4" name="Slide Number Placeholder 3"/>
          <p:cNvSpPr>
            <a:spLocks noGrp="1"/>
          </p:cNvSpPr>
          <p:nvPr>
            <p:ph type="sldNum" sz="quarter" idx="4"/>
          </p:nvPr>
        </p:nvSpPr>
        <p:spPr/>
        <p:txBody>
          <a:bodyPr/>
          <a:lstStyle/>
          <a:p>
            <a:fld id="{4500CA50-DFF2-4B51-82DD-96628A93A367}" type="slidenum">
              <a:rPr lang="en-US" smtClean="0"/>
              <a:pPr/>
              <a:t>49</a:t>
            </a:fld>
            <a:endParaRPr lang="en-US" dirty="0"/>
          </a:p>
        </p:txBody>
      </p:sp>
    </p:spTree>
    <p:extLst>
      <p:ext uri="{BB962C8B-B14F-4D97-AF65-F5344CB8AC3E}">
        <p14:creationId xmlns:p14="http://schemas.microsoft.com/office/powerpoint/2010/main" val="180107752"/>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a:xfrm>
            <a:off x="862519" y="273049"/>
            <a:ext cx="9672536" cy="990600"/>
          </a:xfrm>
        </p:spPr>
        <p:txBody>
          <a:bodyPr>
            <a:noAutofit/>
          </a:bodyPr>
          <a:lstStyle/>
          <a:p>
            <a:r>
              <a:rPr lang="en-US" altLang="en-US" dirty="0"/>
              <a:t>The Power of an Individual Board Member</a:t>
            </a:r>
          </a:p>
        </p:txBody>
      </p:sp>
      <p:sp>
        <p:nvSpPr>
          <p:cNvPr id="186371" name="Rectangle 3"/>
          <p:cNvSpPr>
            <a:spLocks noGrp="1" noChangeArrowheads="1"/>
          </p:cNvSpPr>
          <p:nvPr>
            <p:ph type="body" idx="1"/>
          </p:nvPr>
        </p:nvSpPr>
        <p:spPr>
          <a:xfrm>
            <a:off x="1300265" y="1409700"/>
            <a:ext cx="5128967" cy="4800600"/>
          </a:xfrm>
        </p:spPr>
        <p:txBody>
          <a:bodyPr>
            <a:normAutofit/>
          </a:bodyPr>
          <a:lstStyle/>
          <a:p>
            <a:pPr marL="457200" indent="-457200">
              <a:lnSpc>
                <a:spcPct val="90000"/>
              </a:lnSpc>
              <a:buFont typeface="Wingdings" panose="05000000000000000000" pitchFamily="2" charset="2"/>
              <a:buChar char="§"/>
            </a:pPr>
            <a:r>
              <a:rPr lang="en-US" altLang="en-US" dirty="0"/>
              <a:t>Individual Board members exercise power only when acting as a collective body at lawfully called Board meetings.</a:t>
            </a:r>
          </a:p>
          <a:p>
            <a:pPr marL="457200" indent="-457200">
              <a:lnSpc>
                <a:spcPct val="90000"/>
              </a:lnSpc>
              <a:buFont typeface="Wingdings" panose="05000000000000000000" pitchFamily="2" charset="2"/>
              <a:buChar char="§"/>
            </a:pPr>
            <a:r>
              <a:rPr lang="en-US" altLang="en-US" dirty="0"/>
              <a:t>Outside of Board meetings, Board members have the same power as ordinary citizens – no more and no less.</a:t>
            </a:r>
          </a:p>
          <a:p>
            <a:pPr marL="457200" indent="-457200">
              <a:lnSpc>
                <a:spcPct val="90000"/>
              </a:lnSpc>
              <a:buFont typeface="Wingdings" panose="05000000000000000000" pitchFamily="2" charset="2"/>
              <a:buChar char="§"/>
            </a:pPr>
            <a:r>
              <a:rPr lang="en-US" altLang="en-US" dirty="0"/>
              <a:t>But … others </a:t>
            </a:r>
            <a:r>
              <a:rPr lang="en-US" altLang="en-US" i="1" dirty="0"/>
              <a:t>perceive</a:t>
            </a:r>
            <a:r>
              <a:rPr lang="en-US" altLang="en-US" dirty="0"/>
              <a:t> Board members as having power.  </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40609" t="1691" r="14166" b="220"/>
          <a:stretch/>
        </p:blipFill>
        <p:spPr>
          <a:xfrm>
            <a:off x="7155756" y="1493195"/>
            <a:ext cx="3055044" cy="4419600"/>
          </a:xfrm>
          <a:prstGeom prst="rect">
            <a:avLst/>
          </a:prstGeom>
          <a:effectLst>
            <a:outerShdw blurRad="127000" dist="88900" dir="2700000" algn="tl" rotWithShape="0">
              <a:prstClr val="black">
                <a:alpha val="40000"/>
              </a:prstClr>
            </a:outerShdw>
          </a:effectLst>
        </p:spPr>
      </p:pic>
      <p:sp>
        <p:nvSpPr>
          <p:cNvPr id="4" name="Slide Number Placeholder 3"/>
          <p:cNvSpPr>
            <a:spLocks noGrp="1"/>
          </p:cNvSpPr>
          <p:nvPr>
            <p:ph type="sldNum" sz="quarter" idx="4294967295"/>
          </p:nvPr>
        </p:nvSpPr>
        <p:spPr>
          <a:xfrm>
            <a:off x="9753600" y="6356351"/>
            <a:ext cx="457200" cy="365125"/>
          </a:xfrm>
          <a:prstGeom prst="rect">
            <a:avLst/>
          </a:prstGeom>
        </p:spPr>
        <p:txBody>
          <a:bodyPr/>
          <a:lstStyle/>
          <a:p>
            <a:fld id="{E02AF179-07B7-472B-83C2-D8D8D234B33A}" type="slidenum">
              <a:rPr lang="en-US" altLang="en-US" smtClean="0"/>
              <a:pPr/>
              <a:t>5</a:t>
            </a:fld>
            <a:endParaRPr lang="en-US" altLang="en-US" dirty="0"/>
          </a:p>
        </p:txBody>
      </p:sp>
    </p:spTree>
    <p:extLst>
      <p:ext uri="{BB962C8B-B14F-4D97-AF65-F5344CB8AC3E}">
        <p14:creationId xmlns:p14="http://schemas.microsoft.com/office/powerpoint/2010/main" val="160030828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13"/>
          </p:nvPr>
        </p:nvSpPr>
        <p:spPr>
          <a:xfrm>
            <a:off x="1269999" y="80661"/>
            <a:ext cx="10344338" cy="930046"/>
          </a:xfrm>
        </p:spPr>
        <p:txBody>
          <a:bodyPr>
            <a:normAutofit/>
          </a:bodyPr>
          <a:lstStyle/>
          <a:p>
            <a:r>
              <a:rPr lang="en-US" sz="3600" dirty="0"/>
              <a:t>Committees and Subcommittees</a:t>
            </a:r>
          </a:p>
        </p:txBody>
      </p:sp>
      <p:sp>
        <p:nvSpPr>
          <p:cNvPr id="5" name="Slide Number Placeholder 4"/>
          <p:cNvSpPr>
            <a:spLocks noGrp="1"/>
          </p:cNvSpPr>
          <p:nvPr>
            <p:ph type="sldNum" sz="quarter" idx="4"/>
          </p:nvPr>
        </p:nvSpPr>
        <p:spPr/>
        <p:txBody>
          <a:bodyPr/>
          <a:lstStyle/>
          <a:p>
            <a:fld id="{4500CA50-DFF2-4B51-82DD-96628A93A367}" type="slidenum">
              <a:rPr lang="en-US" smtClean="0"/>
              <a:pPr/>
              <a:t>50</a:t>
            </a:fld>
            <a:endParaRPr lang="en-US" dirty="0"/>
          </a:p>
        </p:txBody>
      </p:sp>
      <p:pic>
        <p:nvPicPr>
          <p:cNvPr id="8" name="Picture Placeholder 5"/>
          <p:cNvPicPr>
            <a:picLocks noGrp="1" noChangeAspect="1"/>
          </p:cNvPicPr>
          <p:nvPr>
            <p:ph type="pic" idx="1"/>
          </p:nvPr>
        </p:nvPicPr>
        <p:blipFill>
          <a:blip r:embed="rId3">
            <a:extLst>
              <a:ext uri="{28A0092B-C50C-407E-A947-70E740481C1C}">
                <a14:useLocalDpi xmlns:a14="http://schemas.microsoft.com/office/drawing/2010/main" val="0"/>
              </a:ext>
            </a:extLst>
          </a:blip>
          <a:srcRect l="6868" r="6868"/>
          <a:stretch>
            <a:fillRect/>
          </a:stretch>
        </p:blipFill>
        <p:spPr>
          <a:xfrm>
            <a:off x="1269999" y="1274470"/>
            <a:ext cx="6011333" cy="4648581"/>
          </a:xfrm>
        </p:spPr>
      </p:pic>
      <p:sp>
        <p:nvSpPr>
          <p:cNvPr id="9" name="Rectangle 3"/>
          <p:cNvSpPr txBox="1">
            <a:spLocks noChangeArrowheads="1"/>
          </p:cNvSpPr>
          <p:nvPr/>
        </p:nvSpPr>
        <p:spPr>
          <a:xfrm>
            <a:off x="6350000" y="1863523"/>
            <a:ext cx="5396063" cy="3707543"/>
          </a:xfrm>
          <a:prstGeom prst="rect">
            <a:avLst/>
          </a:prstGeom>
          <a:solidFill>
            <a:srgbClr val="1F448A"/>
          </a:solidFill>
          <a:ln w="9525">
            <a:noFill/>
            <a:miter lim="800000"/>
            <a:headEnd/>
            <a:tailEnd/>
          </a:ln>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marL="0" indent="0" algn="l" defTabSz="914400" rtl="0" eaLnBrk="1" latinLnBrk="0" hangingPunct="1">
              <a:lnSpc>
                <a:spcPct val="100000"/>
              </a:lnSpc>
              <a:spcBef>
                <a:spcPts val="0"/>
              </a:spcBef>
              <a:spcAft>
                <a:spcPts val="600"/>
              </a:spcAft>
              <a:buClr>
                <a:srgbClr val="1F448A"/>
              </a:buClr>
              <a:buFont typeface="Arial" panose="020B0604020202020204" pitchFamily="34" charset="0"/>
              <a:buNone/>
              <a:defRPr sz="2400" kern="1200">
                <a:solidFill>
                  <a:schemeClr val="tx2"/>
                </a:solidFill>
                <a:latin typeface="+mj-lt"/>
                <a:ea typeface="Gadugi" panose="020B0502040204020203" pitchFamily="34" charset="0"/>
                <a:cs typeface="+mn-cs"/>
              </a:defRPr>
            </a:lvl1pPr>
            <a:lvl2pPr marL="457200" indent="0" algn="l" defTabSz="914400" rtl="0" eaLnBrk="1" latinLnBrk="0" hangingPunct="1">
              <a:lnSpc>
                <a:spcPct val="100000"/>
              </a:lnSpc>
              <a:spcBef>
                <a:spcPts val="0"/>
              </a:spcBef>
              <a:spcAft>
                <a:spcPts val="600"/>
              </a:spcAft>
              <a:buClr>
                <a:srgbClr val="1F448A"/>
              </a:buClr>
              <a:buFont typeface="Wingdings" panose="05000000000000000000" pitchFamily="2" charset="2"/>
              <a:buNone/>
              <a:defRPr sz="1400" kern="1200">
                <a:solidFill>
                  <a:srgbClr val="404040"/>
                </a:solidFill>
                <a:latin typeface="+mj-lt"/>
                <a:ea typeface="Gadugi" panose="020B0502040204020203" pitchFamily="34" charset="0"/>
                <a:cs typeface="+mn-cs"/>
              </a:defRPr>
            </a:lvl2pPr>
            <a:lvl3pPr marL="914400" indent="0" algn="l" defTabSz="914400" rtl="0" eaLnBrk="1" latinLnBrk="0" hangingPunct="1">
              <a:lnSpc>
                <a:spcPct val="100000"/>
              </a:lnSpc>
              <a:spcBef>
                <a:spcPts val="0"/>
              </a:spcBef>
              <a:spcAft>
                <a:spcPts val="600"/>
              </a:spcAft>
              <a:buClr>
                <a:srgbClr val="1F448A"/>
              </a:buClr>
              <a:buFont typeface="Wingdings" panose="05000000000000000000" pitchFamily="2" charset="2"/>
              <a:buNone/>
              <a:defRPr sz="1200" kern="1200">
                <a:solidFill>
                  <a:srgbClr val="404040"/>
                </a:solidFill>
                <a:latin typeface="+mj-lt"/>
                <a:ea typeface="Gadugi" panose="020B0502040204020203" pitchFamily="34" charset="0"/>
                <a:cs typeface="+mn-cs"/>
              </a:defRPr>
            </a:lvl3pPr>
            <a:lvl4pPr marL="1371600" indent="0" algn="l" defTabSz="914400" rtl="0" eaLnBrk="1" latinLnBrk="0" hangingPunct="1">
              <a:lnSpc>
                <a:spcPct val="100000"/>
              </a:lnSpc>
              <a:spcBef>
                <a:spcPts val="0"/>
              </a:spcBef>
              <a:spcAft>
                <a:spcPts val="600"/>
              </a:spcAft>
              <a:buClr>
                <a:srgbClr val="1F448A"/>
              </a:buClr>
              <a:buFont typeface="Wingdings" panose="05000000000000000000" pitchFamily="2" charset="2"/>
              <a:buNone/>
              <a:defRPr sz="1000" kern="1200">
                <a:solidFill>
                  <a:srgbClr val="404040"/>
                </a:solidFill>
                <a:latin typeface="+mj-lt"/>
                <a:ea typeface="Gadugi" panose="020B0502040204020203" pitchFamily="34" charset="0"/>
                <a:cs typeface="+mn-cs"/>
              </a:defRPr>
            </a:lvl4pPr>
            <a:lvl5pPr marL="1828800" indent="0" algn="l" defTabSz="914400" rtl="0" eaLnBrk="1" latinLnBrk="0" hangingPunct="1">
              <a:lnSpc>
                <a:spcPct val="100000"/>
              </a:lnSpc>
              <a:spcBef>
                <a:spcPts val="0"/>
              </a:spcBef>
              <a:spcAft>
                <a:spcPts val="600"/>
              </a:spcAft>
              <a:buClr>
                <a:srgbClr val="1F448A"/>
              </a:buClr>
              <a:buFont typeface="Wingdings" panose="05000000000000000000" pitchFamily="2" charset="2"/>
              <a:buNone/>
              <a:defRPr sz="1000" kern="1200">
                <a:solidFill>
                  <a:srgbClr val="404040"/>
                </a:solidFill>
                <a:latin typeface="+mj-lt"/>
                <a:ea typeface="Gadugi" panose="020B0502040204020203" pitchFamily="34"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lvl="1"/>
            <a:r>
              <a:rPr lang="en-US" sz="3600" dirty="0">
                <a:solidFill>
                  <a:schemeClr val="bg1"/>
                </a:solidFill>
              </a:rPr>
              <a:t>Subject to the Brown Act if they are created by resolution or other formal governing Board </a:t>
            </a:r>
            <a:r>
              <a:rPr lang="en-US" sz="3600" dirty="0" smtClean="0">
                <a:solidFill>
                  <a:schemeClr val="bg1"/>
                </a:solidFill>
              </a:rPr>
              <a:t>action</a:t>
            </a:r>
            <a:endParaRPr lang="en-US" sz="3600" dirty="0">
              <a:solidFill>
                <a:schemeClr val="bg1"/>
              </a:solidFill>
            </a:endParaRPr>
          </a:p>
        </p:txBody>
      </p:sp>
    </p:spTree>
    <p:extLst>
      <p:ext uri="{BB962C8B-B14F-4D97-AF65-F5344CB8AC3E}">
        <p14:creationId xmlns:p14="http://schemas.microsoft.com/office/powerpoint/2010/main" val="402004501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114300"/>
            <a:r>
              <a:rPr lang="en-US" sz="3000" dirty="0"/>
              <a:t>Brown Act compliance is required </a:t>
            </a:r>
            <a:r>
              <a:rPr lang="en-US" sz="3000" u="sng" dirty="0"/>
              <a:t>except</a:t>
            </a:r>
            <a:r>
              <a:rPr lang="en-US" sz="3000" dirty="0"/>
              <a:t> when all the following apply:</a:t>
            </a:r>
          </a:p>
          <a:p>
            <a:pPr marL="971550" lvl="1" indent="-457200"/>
            <a:r>
              <a:rPr lang="en-US" sz="3000" dirty="0"/>
              <a:t>Committee is purely advisory with no decision making authority</a:t>
            </a:r>
          </a:p>
          <a:p>
            <a:pPr marL="971550" lvl="1" indent="-457200"/>
            <a:r>
              <a:rPr lang="en-US" sz="3000" dirty="0"/>
              <a:t>Composed solely of less than a quorum of the Board</a:t>
            </a:r>
          </a:p>
          <a:p>
            <a:pPr marL="971550" lvl="1" indent="-457200"/>
            <a:r>
              <a:rPr lang="en-US" sz="3000" dirty="0"/>
              <a:t>Has no continuing subject matter jurisdiction</a:t>
            </a:r>
          </a:p>
          <a:p>
            <a:pPr marL="971550" lvl="1" indent="-457200"/>
            <a:r>
              <a:rPr lang="en-US" sz="3000" dirty="0"/>
              <a:t>Meeting schedule is not fixed by formal governing Board action</a:t>
            </a:r>
          </a:p>
          <a:p>
            <a:endParaRPr lang="en-US" dirty="0"/>
          </a:p>
        </p:txBody>
      </p:sp>
      <p:sp>
        <p:nvSpPr>
          <p:cNvPr id="3" name="Title 2"/>
          <p:cNvSpPr>
            <a:spLocks noGrp="1"/>
          </p:cNvSpPr>
          <p:nvPr>
            <p:ph type="title"/>
          </p:nvPr>
        </p:nvSpPr>
        <p:spPr/>
        <p:txBody>
          <a:bodyPr>
            <a:normAutofit/>
          </a:bodyPr>
          <a:lstStyle/>
          <a:p>
            <a:r>
              <a:rPr lang="en-US" sz="3600" dirty="0"/>
              <a:t>Exception</a:t>
            </a:r>
          </a:p>
        </p:txBody>
      </p:sp>
      <p:sp>
        <p:nvSpPr>
          <p:cNvPr id="4" name="Slide Number Placeholder 3"/>
          <p:cNvSpPr>
            <a:spLocks noGrp="1"/>
          </p:cNvSpPr>
          <p:nvPr>
            <p:ph type="sldNum" sz="quarter" idx="4"/>
          </p:nvPr>
        </p:nvSpPr>
        <p:spPr/>
        <p:txBody>
          <a:bodyPr/>
          <a:lstStyle/>
          <a:p>
            <a:fld id="{4500CA50-DFF2-4B51-82DD-96628A93A367}" type="slidenum">
              <a:rPr lang="en-US" smtClean="0"/>
              <a:pPr/>
              <a:t>51</a:t>
            </a:fld>
            <a:endParaRPr lang="en-US" dirty="0"/>
          </a:p>
        </p:txBody>
      </p:sp>
    </p:spTree>
    <p:extLst>
      <p:ext uri="{BB962C8B-B14F-4D97-AF65-F5344CB8AC3E}">
        <p14:creationId xmlns:p14="http://schemas.microsoft.com/office/powerpoint/2010/main" val="248416861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01156" y="1581795"/>
            <a:ext cx="10489093" cy="4416400"/>
          </a:xfrm>
        </p:spPr>
        <p:txBody>
          <a:bodyPr>
            <a:normAutofit/>
          </a:bodyPr>
          <a:lstStyle/>
          <a:p>
            <a:pPr lvl="1"/>
            <a:r>
              <a:rPr lang="en-US" sz="3600" dirty="0" smtClean="0"/>
              <a:t> Regular </a:t>
            </a:r>
            <a:r>
              <a:rPr lang="en-US" sz="3600" dirty="0"/>
              <a:t>Meetings – 72 hour notice</a:t>
            </a:r>
          </a:p>
          <a:p>
            <a:pPr lvl="1"/>
            <a:r>
              <a:rPr lang="en-US" sz="3600" dirty="0" smtClean="0"/>
              <a:t> Special </a:t>
            </a:r>
            <a:r>
              <a:rPr lang="en-US" sz="3600" dirty="0"/>
              <a:t>Meetings – 24 hour notice</a:t>
            </a:r>
          </a:p>
          <a:p>
            <a:pPr lvl="1"/>
            <a:r>
              <a:rPr lang="en-US" sz="3600" dirty="0" smtClean="0"/>
              <a:t> Emergency </a:t>
            </a:r>
            <a:r>
              <a:rPr lang="en-US" sz="3600" dirty="0"/>
              <a:t>Meetings</a:t>
            </a:r>
          </a:p>
        </p:txBody>
      </p:sp>
      <p:sp>
        <p:nvSpPr>
          <p:cNvPr id="3" name="Title 2"/>
          <p:cNvSpPr>
            <a:spLocks noGrp="1"/>
          </p:cNvSpPr>
          <p:nvPr>
            <p:ph type="title"/>
          </p:nvPr>
        </p:nvSpPr>
        <p:spPr/>
        <p:txBody>
          <a:bodyPr>
            <a:normAutofit/>
          </a:bodyPr>
          <a:lstStyle/>
          <a:p>
            <a:r>
              <a:rPr lang="en-US" sz="3600" dirty="0"/>
              <a:t>When Can Governing Boards Meet?</a:t>
            </a:r>
          </a:p>
        </p:txBody>
      </p:sp>
      <p:sp>
        <p:nvSpPr>
          <p:cNvPr id="4" name="Slide Number Placeholder 3"/>
          <p:cNvSpPr>
            <a:spLocks noGrp="1"/>
          </p:cNvSpPr>
          <p:nvPr>
            <p:ph type="sldNum" sz="quarter" idx="4"/>
          </p:nvPr>
        </p:nvSpPr>
        <p:spPr/>
        <p:txBody>
          <a:bodyPr/>
          <a:lstStyle/>
          <a:p>
            <a:fld id="{4500CA50-DFF2-4B51-82DD-96628A93A367}" type="slidenum">
              <a:rPr lang="en-US" smtClean="0"/>
              <a:pPr/>
              <a:t>52</a:t>
            </a:fld>
            <a:endParaRPr lang="en-US" dirty="0"/>
          </a:p>
        </p:txBody>
      </p:sp>
    </p:spTree>
    <p:extLst>
      <p:ext uri="{BB962C8B-B14F-4D97-AF65-F5344CB8AC3E}">
        <p14:creationId xmlns:p14="http://schemas.microsoft.com/office/powerpoint/2010/main" val="423313110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600" dirty="0"/>
              <a:t>Where/How Can Governing Boards Meet?</a:t>
            </a:r>
          </a:p>
        </p:txBody>
      </p:sp>
      <p:sp>
        <p:nvSpPr>
          <p:cNvPr id="2" name="Content Placeholder 1"/>
          <p:cNvSpPr>
            <a:spLocks noGrp="1"/>
          </p:cNvSpPr>
          <p:nvPr>
            <p:ph idx="13"/>
          </p:nvPr>
        </p:nvSpPr>
        <p:spPr>
          <a:xfrm>
            <a:off x="999458" y="1504950"/>
            <a:ext cx="5452142" cy="2288059"/>
          </a:xfrm>
        </p:spPr>
        <p:txBody>
          <a:bodyPr>
            <a:normAutofit/>
          </a:bodyPr>
          <a:lstStyle/>
          <a:p>
            <a:pPr marL="571500" indent="-571500">
              <a:buFont typeface="Wingdings" panose="05000000000000000000" pitchFamily="2" charset="2"/>
              <a:buChar char="§"/>
            </a:pPr>
            <a:r>
              <a:rPr lang="en-US" sz="3600" dirty="0"/>
              <a:t>In jurisdiction (quorum)</a:t>
            </a:r>
          </a:p>
          <a:p>
            <a:pPr marL="571500" indent="-571500">
              <a:buFont typeface="Wingdings" panose="05000000000000000000" pitchFamily="2" charset="2"/>
              <a:buChar char="§"/>
            </a:pPr>
            <a:r>
              <a:rPr lang="en-US" sz="3600" dirty="0"/>
              <a:t>By telephone – special rules</a:t>
            </a:r>
          </a:p>
          <a:p>
            <a:endParaRPr lang="en-US" dirty="0"/>
          </a:p>
        </p:txBody>
      </p:sp>
      <p:pic>
        <p:nvPicPr>
          <p:cNvPr id="6" name="Content Placeholder 5"/>
          <p:cNvPicPr>
            <a:picLocks noGrp="1" noChangeAspect="1"/>
          </p:cNvPicPr>
          <p:nvPr>
            <p:ph idx="14"/>
          </p:nvPr>
        </p:nvPicPr>
        <p:blipFill>
          <a:blip r:embed="rId2"/>
          <a:stretch>
            <a:fillRect/>
          </a:stretch>
        </p:blipFill>
        <p:spPr>
          <a:xfrm>
            <a:off x="6854146" y="1504950"/>
            <a:ext cx="3990745" cy="4416425"/>
          </a:xfrm>
          <a:prstGeom prst="rect">
            <a:avLst/>
          </a:prstGeom>
        </p:spPr>
      </p:pic>
      <p:sp>
        <p:nvSpPr>
          <p:cNvPr id="4" name="Slide Number Placeholder 3"/>
          <p:cNvSpPr>
            <a:spLocks noGrp="1"/>
          </p:cNvSpPr>
          <p:nvPr>
            <p:ph type="sldNum" sz="quarter" idx="4"/>
          </p:nvPr>
        </p:nvSpPr>
        <p:spPr/>
        <p:txBody>
          <a:bodyPr/>
          <a:lstStyle/>
          <a:p>
            <a:fld id="{4500CA50-DFF2-4B51-82DD-96628A93A367}" type="slidenum">
              <a:rPr lang="en-US" smtClean="0"/>
              <a:pPr/>
              <a:t>53</a:t>
            </a:fld>
            <a:endParaRPr lang="en-US" dirty="0"/>
          </a:p>
        </p:txBody>
      </p:sp>
    </p:spTree>
    <p:extLst>
      <p:ext uri="{BB962C8B-B14F-4D97-AF65-F5344CB8AC3E}">
        <p14:creationId xmlns:p14="http://schemas.microsoft.com/office/powerpoint/2010/main" val="178633155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64705" y="119921"/>
            <a:ext cx="10489094" cy="1255739"/>
          </a:xfrm>
        </p:spPr>
        <p:txBody>
          <a:bodyPr>
            <a:normAutofit/>
          </a:bodyPr>
          <a:lstStyle/>
          <a:p>
            <a:r>
              <a:rPr lang="en-US" altLang="en-US" sz="3600" dirty="0"/>
              <a:t>Electronic/Virtual Meetings: </a:t>
            </a:r>
            <a:r>
              <a:rPr lang="en-US" altLang="en-US" sz="3600" dirty="0">
                <a:solidFill>
                  <a:srgbClr val="C00000"/>
                </a:solidFill>
              </a:rPr>
              <a:t>The COVID-19 </a:t>
            </a:r>
            <a:r>
              <a:rPr lang="en-US" altLang="en-US" sz="3600" dirty="0" smtClean="0">
                <a:solidFill>
                  <a:srgbClr val="C00000"/>
                </a:solidFill>
              </a:rPr>
              <a:t>Era</a:t>
            </a:r>
            <a:endParaRPr lang="en-US" sz="3600" dirty="0"/>
          </a:p>
        </p:txBody>
      </p:sp>
      <p:pic>
        <p:nvPicPr>
          <p:cNvPr id="8" name="Content Placeholder 7"/>
          <p:cNvPicPr>
            <a:picLocks noGrp="1" noChangeAspect="1"/>
          </p:cNvPicPr>
          <p:nvPr>
            <p:ph idx="13"/>
          </p:nvPr>
        </p:nvPicPr>
        <p:blipFill>
          <a:blip r:embed="rId2"/>
          <a:stretch>
            <a:fillRect/>
          </a:stretch>
        </p:blipFill>
        <p:spPr>
          <a:xfrm>
            <a:off x="864705" y="1925887"/>
            <a:ext cx="5406498" cy="3574642"/>
          </a:xfrm>
          <a:prstGeom prst="rect">
            <a:avLst/>
          </a:prstGeom>
        </p:spPr>
      </p:pic>
      <p:sp>
        <p:nvSpPr>
          <p:cNvPr id="7" name="Content Placeholder 6"/>
          <p:cNvSpPr>
            <a:spLocks noGrp="1"/>
          </p:cNvSpPr>
          <p:nvPr>
            <p:ph idx="14"/>
          </p:nvPr>
        </p:nvSpPr>
        <p:spPr/>
        <p:txBody>
          <a:bodyPr/>
          <a:lstStyle/>
          <a:p>
            <a:pPr marL="285750" lvl="0" indent="-285750">
              <a:spcAft>
                <a:spcPts val="450"/>
              </a:spcAft>
              <a:buFont typeface="Wingdings" panose="05000000000000000000" pitchFamily="2" charset="2"/>
              <a:buChar char="ü"/>
            </a:pPr>
            <a:r>
              <a:rPr lang="en-US" sz="1800" strike="sngStrike" dirty="0">
                <a:solidFill>
                  <a:prstClr val="white">
                    <a:lumMod val="75000"/>
                  </a:prstClr>
                </a:solidFill>
              </a:rPr>
              <a:t>Location must be open and accessible to the public.</a:t>
            </a:r>
          </a:p>
          <a:p>
            <a:pPr marL="285750" lvl="0" indent="-285750">
              <a:spcAft>
                <a:spcPts val="450"/>
              </a:spcAft>
              <a:buFont typeface="Wingdings" panose="05000000000000000000" pitchFamily="2" charset="2"/>
              <a:buChar char="ü"/>
            </a:pPr>
            <a:r>
              <a:rPr lang="en-US" sz="1800" strike="sngStrike" dirty="0">
                <a:solidFill>
                  <a:prstClr val="white">
                    <a:lumMod val="75000"/>
                  </a:prstClr>
                </a:solidFill>
              </a:rPr>
              <a:t>Agenda shall identify all locations.</a:t>
            </a:r>
          </a:p>
          <a:p>
            <a:pPr marL="285750" lvl="0" indent="-285750">
              <a:spcAft>
                <a:spcPts val="450"/>
              </a:spcAft>
              <a:buFont typeface="Wingdings" panose="05000000000000000000" pitchFamily="2" charset="2"/>
              <a:buChar char="ü"/>
            </a:pPr>
            <a:r>
              <a:rPr lang="en-US" sz="1800" strike="sngStrike" dirty="0">
                <a:solidFill>
                  <a:prstClr val="white">
                    <a:lumMod val="75000"/>
                  </a:prstClr>
                </a:solidFill>
              </a:rPr>
              <a:t>Agenda must be posted at all locations.</a:t>
            </a:r>
          </a:p>
          <a:p>
            <a:pPr marL="285750" lvl="0" indent="-285750">
              <a:spcAft>
                <a:spcPts val="450"/>
              </a:spcAft>
              <a:buFont typeface="Wingdings" panose="05000000000000000000" pitchFamily="2" charset="2"/>
              <a:buChar char="ü"/>
            </a:pPr>
            <a:r>
              <a:rPr lang="en-US" sz="1800" strike="sngStrike" dirty="0">
                <a:solidFill>
                  <a:prstClr val="white">
                    <a:lumMod val="75000"/>
                  </a:prstClr>
                </a:solidFill>
              </a:rPr>
              <a:t>Public comment at all locations.</a:t>
            </a:r>
          </a:p>
          <a:p>
            <a:pPr marL="285750" lvl="0" indent="-285750">
              <a:spcAft>
                <a:spcPts val="450"/>
              </a:spcAft>
              <a:buFont typeface="Wingdings" panose="05000000000000000000" pitchFamily="2" charset="2"/>
              <a:buChar char="ü"/>
            </a:pPr>
            <a:r>
              <a:rPr lang="en-US" sz="1800" strike="sngStrike" dirty="0">
                <a:solidFill>
                  <a:prstClr val="white">
                    <a:lumMod val="75000"/>
                  </a:prstClr>
                </a:solidFill>
              </a:rPr>
              <a:t>Majority must be within the boundaries.</a:t>
            </a:r>
          </a:p>
          <a:p>
            <a:pPr marL="285750" lvl="0" indent="-285750">
              <a:spcAft>
                <a:spcPts val="450"/>
              </a:spcAft>
              <a:buFont typeface="Wingdings" panose="05000000000000000000" pitchFamily="2" charset="2"/>
              <a:buChar char="ü"/>
            </a:pPr>
            <a:r>
              <a:rPr lang="en-US" sz="1800" dirty="0">
                <a:solidFill>
                  <a:srgbClr val="666666"/>
                </a:solidFill>
              </a:rPr>
              <a:t>All votes by roll call </a:t>
            </a:r>
          </a:p>
          <a:p>
            <a:pPr marL="285750" lvl="0" indent="-285750">
              <a:spcAft>
                <a:spcPts val="450"/>
              </a:spcAft>
              <a:buFont typeface="Wingdings" panose="05000000000000000000" pitchFamily="2" charset="2"/>
              <a:buChar char="ü"/>
            </a:pPr>
            <a:r>
              <a:rPr lang="en-US" sz="1800" dirty="0">
                <a:solidFill>
                  <a:srgbClr val="666666"/>
                </a:solidFill>
              </a:rPr>
              <a:t>Address potential technical problems</a:t>
            </a:r>
          </a:p>
          <a:p>
            <a:pPr marL="285750" lvl="0" indent="-285750">
              <a:spcAft>
                <a:spcPts val="450"/>
              </a:spcAft>
              <a:buFont typeface="Wingdings" panose="05000000000000000000" pitchFamily="2" charset="2"/>
              <a:buChar char="ü"/>
            </a:pPr>
            <a:r>
              <a:rPr lang="en-US" sz="1800" dirty="0">
                <a:solidFill>
                  <a:srgbClr val="C00000"/>
                </a:solidFill>
              </a:rPr>
              <a:t>Provide ability to “observe and address … telephonically or otherwise electronically”</a:t>
            </a:r>
          </a:p>
          <a:p>
            <a:pPr marL="285750" lvl="0" indent="-285750">
              <a:spcAft>
                <a:spcPts val="450"/>
              </a:spcAft>
              <a:buFont typeface="Wingdings" panose="05000000000000000000" pitchFamily="2" charset="2"/>
              <a:buChar char="ü"/>
            </a:pPr>
            <a:r>
              <a:rPr lang="en-US" sz="1800" dirty="0">
                <a:solidFill>
                  <a:srgbClr val="C00000"/>
                </a:solidFill>
              </a:rPr>
              <a:t>Provide notice of method(s)</a:t>
            </a:r>
          </a:p>
          <a:p>
            <a:pPr marL="285750" lvl="0" indent="-285750">
              <a:spcAft>
                <a:spcPts val="450"/>
              </a:spcAft>
              <a:buFont typeface="Wingdings" panose="05000000000000000000" pitchFamily="2" charset="2"/>
              <a:buChar char="ü"/>
            </a:pPr>
            <a:r>
              <a:rPr lang="en-US" sz="1800" dirty="0">
                <a:solidFill>
                  <a:srgbClr val="C00000"/>
                </a:solidFill>
              </a:rPr>
              <a:t>Indicate procedure for resolving accessibility requests</a:t>
            </a:r>
          </a:p>
          <a:p>
            <a:endParaRPr lang="en-US" dirty="0"/>
          </a:p>
        </p:txBody>
      </p:sp>
      <p:sp>
        <p:nvSpPr>
          <p:cNvPr id="4" name="Slide Number Placeholder 3"/>
          <p:cNvSpPr>
            <a:spLocks noGrp="1"/>
          </p:cNvSpPr>
          <p:nvPr>
            <p:ph type="sldNum" sz="quarter" idx="4"/>
          </p:nvPr>
        </p:nvSpPr>
        <p:spPr/>
        <p:txBody>
          <a:bodyPr/>
          <a:lstStyle/>
          <a:p>
            <a:fld id="{4500CA50-DFF2-4B51-82DD-96628A93A367}" type="slidenum">
              <a:rPr lang="en-US" smtClean="0"/>
              <a:pPr/>
              <a:t>54</a:t>
            </a:fld>
            <a:endParaRPr lang="en-US" dirty="0"/>
          </a:p>
        </p:txBody>
      </p:sp>
    </p:spTree>
    <p:extLst>
      <p:ext uri="{BB962C8B-B14F-4D97-AF65-F5344CB8AC3E}">
        <p14:creationId xmlns:p14="http://schemas.microsoft.com/office/powerpoint/2010/main" val="47672287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9" name="AutoShape 3"/>
          <p:cNvSpPr>
            <a:spLocks noGrp="1" noChangeArrowheads="1"/>
          </p:cNvSpPr>
          <p:nvPr>
            <p:ph type="title"/>
          </p:nvPr>
        </p:nvSpPr>
        <p:spPr>
          <a:xfrm>
            <a:off x="210651" y="1268729"/>
            <a:ext cx="4972537" cy="564597"/>
          </a:xfrm>
          <a:prstGeom prst="roundRect">
            <a:avLst>
              <a:gd name="adj" fmla="val 21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p>
            <a:r>
              <a:rPr lang="en-US" altLang="en-US" sz="3600" dirty="0"/>
              <a:t>Closed Sessions</a:t>
            </a:r>
          </a:p>
        </p:txBody>
      </p:sp>
      <p:sp>
        <p:nvSpPr>
          <p:cNvPr id="418818" name="Rectangle 2"/>
          <p:cNvSpPr>
            <a:spLocks noGrp="1" noChangeArrowheads="1"/>
          </p:cNvSpPr>
          <p:nvPr>
            <p:ph type="body" sz="half" idx="2"/>
          </p:nvPr>
        </p:nvSpPr>
        <p:spPr>
          <a:xfrm>
            <a:off x="5712048" y="457200"/>
            <a:ext cx="6144285" cy="1376126"/>
          </a:xfrm>
          <a:solidFill>
            <a:srgbClr val="1F448A">
              <a:alpha val="90000"/>
            </a:srgbClr>
          </a:solidFill>
          <a:ln w="9525">
            <a:solidFill>
              <a:schemeClr val="bg1"/>
            </a:solidFill>
            <a:miter lim="800000"/>
            <a:headEnd/>
            <a:tailEnd/>
          </a:ln>
          <a:effectLst/>
        </p:spPr>
        <p:txBody>
          <a:bodyPr vert="horz" wrap="square" lIns="91440" tIns="45720" rIns="91440" bIns="45720" numCol="1" anchor="ctr" anchorCtr="0" compatLnSpc="1">
            <a:prstTxWarp prst="textNoShape">
              <a:avLst/>
            </a:prstTxWarp>
            <a:normAutofit/>
          </a:bodyPr>
          <a:lstStyle/>
          <a:p>
            <a:pPr algn="ctr">
              <a:spcBef>
                <a:spcPct val="50000"/>
              </a:spcBef>
              <a:spcAft>
                <a:spcPct val="0"/>
              </a:spcAft>
            </a:pPr>
            <a:r>
              <a:rPr lang="en-US" altLang="en-US" sz="3000" dirty="0">
                <a:solidFill>
                  <a:schemeClr val="bg1"/>
                </a:solidFill>
                <a:cs typeface="Arial" panose="020B0604020202020204" pitchFamily="34" charset="0"/>
              </a:rPr>
              <a:t>Open session required unless closed session </a:t>
            </a:r>
            <a:r>
              <a:rPr lang="en-US" altLang="en-US" sz="3000" dirty="0" smtClean="0">
                <a:solidFill>
                  <a:schemeClr val="bg1"/>
                </a:solidFill>
                <a:cs typeface="Arial" panose="020B0604020202020204" pitchFamily="34" charset="0"/>
              </a:rPr>
              <a:t>authorized </a:t>
            </a:r>
            <a:r>
              <a:rPr lang="en-US" altLang="en-US" sz="3000" dirty="0">
                <a:solidFill>
                  <a:schemeClr val="bg1"/>
                </a:solidFill>
                <a:cs typeface="Arial" panose="020B0604020202020204" pitchFamily="34" charset="0"/>
              </a:rPr>
              <a:t>by the Brown Act</a:t>
            </a:r>
          </a:p>
        </p:txBody>
      </p:sp>
      <p:sp>
        <p:nvSpPr>
          <p:cNvPr id="4" name="Slide Number Placeholder 3"/>
          <p:cNvSpPr>
            <a:spLocks noGrp="1"/>
          </p:cNvSpPr>
          <p:nvPr>
            <p:ph type="sldNum" sz="quarter" idx="4"/>
          </p:nvPr>
        </p:nvSpPr>
        <p:spPr/>
        <p:txBody>
          <a:bodyPr/>
          <a:lstStyle/>
          <a:p>
            <a:fld id="{4500CA50-DFF2-4B51-82DD-96628A93A367}" type="slidenum">
              <a:rPr lang="en-US" smtClean="0"/>
              <a:pPr/>
              <a:t>55</a:t>
            </a:fld>
            <a:endParaRPr lang="en-US" dirty="0"/>
          </a:p>
        </p:txBody>
      </p:sp>
      <p:pic>
        <p:nvPicPr>
          <p:cNvPr id="7" name="Picture Placeholder 6"/>
          <p:cNvPicPr>
            <a:picLocks noGrp="1" noChangeAspect="1"/>
          </p:cNvPicPr>
          <p:nvPr>
            <p:ph type="pic" sz="quarter" idx="13"/>
          </p:nvPr>
        </p:nvPicPr>
        <p:blipFill rotWithShape="1">
          <a:blip r:embed="rId3"/>
          <a:srcRect t="10393" b="40837"/>
          <a:stretch/>
        </p:blipFill>
        <p:spPr>
          <a:xfrm>
            <a:off x="1680211" y="2155486"/>
            <a:ext cx="10511790" cy="3856378"/>
          </a:xfrm>
          <a:prstGeom prst="rect">
            <a:avLst/>
          </a:prstGeom>
        </p:spPr>
      </p:pic>
    </p:spTree>
    <p:extLst>
      <p:ext uri="{BB962C8B-B14F-4D97-AF65-F5344CB8AC3E}">
        <p14:creationId xmlns:p14="http://schemas.microsoft.com/office/powerpoint/2010/main" val="2850015657"/>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920750" lvl="1" indent="-457200"/>
            <a:r>
              <a:rPr lang="en-US" sz="3000" dirty="0"/>
              <a:t>Announce in open session the basis for closed session</a:t>
            </a:r>
          </a:p>
          <a:p>
            <a:pPr marL="920750" lvl="1" indent="-457200"/>
            <a:r>
              <a:rPr lang="en-US" sz="3000" dirty="0"/>
              <a:t>Report action taken in closed </a:t>
            </a:r>
            <a:r>
              <a:rPr lang="en-US" sz="3000" dirty="0" smtClean="0"/>
              <a:t>session</a:t>
            </a:r>
          </a:p>
          <a:p>
            <a:pPr marL="920750" lvl="1" indent="-457200"/>
            <a:r>
              <a:rPr lang="en-US" sz="3000" dirty="0" smtClean="0"/>
              <a:t>Agenda descriptions </a:t>
            </a:r>
          </a:p>
          <a:p>
            <a:pPr marL="1377950" lvl="2" indent="-457200"/>
            <a:r>
              <a:rPr lang="en-US" sz="3000" dirty="0" smtClean="0"/>
              <a:t>Gov. Code sections 54956.97 and 54956.98</a:t>
            </a:r>
            <a:endParaRPr lang="en-US" sz="3000" dirty="0"/>
          </a:p>
        </p:txBody>
      </p:sp>
      <p:sp>
        <p:nvSpPr>
          <p:cNvPr id="3" name="Title 2"/>
          <p:cNvSpPr>
            <a:spLocks noGrp="1"/>
          </p:cNvSpPr>
          <p:nvPr>
            <p:ph type="title"/>
          </p:nvPr>
        </p:nvSpPr>
        <p:spPr/>
        <p:txBody>
          <a:bodyPr>
            <a:normAutofit/>
          </a:bodyPr>
          <a:lstStyle/>
          <a:p>
            <a:r>
              <a:rPr lang="en-US" sz="3600" dirty="0"/>
              <a:t>Closed Sessions</a:t>
            </a:r>
          </a:p>
        </p:txBody>
      </p:sp>
      <p:sp>
        <p:nvSpPr>
          <p:cNvPr id="4" name="Slide Number Placeholder 3"/>
          <p:cNvSpPr>
            <a:spLocks noGrp="1"/>
          </p:cNvSpPr>
          <p:nvPr>
            <p:ph type="sldNum" sz="quarter" idx="4"/>
          </p:nvPr>
        </p:nvSpPr>
        <p:spPr/>
        <p:txBody>
          <a:bodyPr/>
          <a:lstStyle/>
          <a:p>
            <a:fld id="{4500CA50-DFF2-4B51-82DD-96628A93A367}" type="slidenum">
              <a:rPr lang="en-US" smtClean="0"/>
              <a:pPr/>
              <a:t>56</a:t>
            </a:fld>
            <a:endParaRPr lang="en-US" dirty="0"/>
          </a:p>
        </p:txBody>
      </p:sp>
    </p:spTree>
    <p:extLst>
      <p:ext uri="{BB962C8B-B14F-4D97-AF65-F5344CB8AC3E}">
        <p14:creationId xmlns:p14="http://schemas.microsoft.com/office/powerpoint/2010/main" val="95072793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920750" lvl="1" indent="-457200"/>
            <a:r>
              <a:rPr lang="en-US" sz="3000" dirty="0"/>
              <a:t>Real Property Negotiations</a:t>
            </a:r>
          </a:p>
          <a:p>
            <a:pPr marL="920750" lvl="1" indent="-457200"/>
            <a:r>
              <a:rPr lang="en-US" sz="3000" dirty="0"/>
              <a:t>Litigation</a:t>
            </a:r>
          </a:p>
          <a:p>
            <a:pPr marL="920750" lvl="1" indent="-457200"/>
            <a:r>
              <a:rPr lang="en-US" sz="3000" dirty="0"/>
              <a:t>Appointment, Employment, Evaluation of Performance, Discipline or Dismissal of an Employee</a:t>
            </a:r>
          </a:p>
          <a:p>
            <a:pPr marL="920750" lvl="1" indent="-457200"/>
            <a:r>
              <a:rPr lang="en-US" sz="3000" dirty="0"/>
              <a:t>Labor Negotiations</a:t>
            </a:r>
          </a:p>
          <a:p>
            <a:pPr marL="920750" lvl="1" indent="-457200"/>
            <a:r>
              <a:rPr lang="en-US" sz="3000" dirty="0"/>
              <a:t>Student Discipline Matters and Student Record Challenges</a:t>
            </a:r>
          </a:p>
          <a:p>
            <a:pPr marL="920750" lvl="1" indent="-457200"/>
            <a:r>
              <a:rPr lang="en-US" sz="3000" dirty="0"/>
              <a:t>Public Building Security</a:t>
            </a:r>
          </a:p>
        </p:txBody>
      </p:sp>
      <p:sp>
        <p:nvSpPr>
          <p:cNvPr id="3" name="Title 2"/>
          <p:cNvSpPr>
            <a:spLocks noGrp="1"/>
          </p:cNvSpPr>
          <p:nvPr>
            <p:ph type="title"/>
          </p:nvPr>
        </p:nvSpPr>
        <p:spPr/>
        <p:txBody>
          <a:bodyPr>
            <a:normAutofit/>
          </a:bodyPr>
          <a:lstStyle/>
          <a:p>
            <a:r>
              <a:rPr lang="en-US" sz="3600" dirty="0"/>
              <a:t>Allowable Closed Session Topics (examples)</a:t>
            </a:r>
          </a:p>
        </p:txBody>
      </p:sp>
      <p:sp>
        <p:nvSpPr>
          <p:cNvPr id="4" name="Slide Number Placeholder 3"/>
          <p:cNvSpPr>
            <a:spLocks noGrp="1"/>
          </p:cNvSpPr>
          <p:nvPr>
            <p:ph type="sldNum" sz="quarter" idx="4"/>
          </p:nvPr>
        </p:nvSpPr>
        <p:spPr/>
        <p:txBody>
          <a:bodyPr/>
          <a:lstStyle/>
          <a:p>
            <a:fld id="{4500CA50-DFF2-4B51-82DD-96628A93A367}" type="slidenum">
              <a:rPr lang="en-US" smtClean="0"/>
              <a:pPr/>
              <a:t>57</a:t>
            </a:fld>
            <a:endParaRPr lang="en-US" dirty="0"/>
          </a:p>
        </p:txBody>
      </p:sp>
    </p:spTree>
    <p:extLst>
      <p:ext uri="{BB962C8B-B14F-4D97-AF65-F5344CB8AC3E}">
        <p14:creationId xmlns:p14="http://schemas.microsoft.com/office/powerpoint/2010/main" val="45948062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920750" lvl="1" indent="-457200"/>
            <a:r>
              <a:rPr lang="en-US" sz="2800" dirty="0"/>
              <a:t>As a general rule, only governing Board members and necessary staff or consultants may attend a closed session.</a:t>
            </a:r>
          </a:p>
          <a:p>
            <a:pPr marL="920750" lvl="1" indent="-457200"/>
            <a:r>
              <a:rPr lang="en-US" sz="2800" dirty="0"/>
              <a:t>Board members are legally prohibited from speaking publicly about matters discussed in closed session.</a:t>
            </a:r>
          </a:p>
          <a:p>
            <a:pPr marL="920750" lvl="1" indent="-457200"/>
            <a:r>
              <a:rPr lang="en-US" sz="2800" dirty="0"/>
              <a:t>Potential remedies/consequences</a:t>
            </a:r>
          </a:p>
          <a:p>
            <a:pPr marL="457200" lvl="1" indent="0" algn="ctr">
              <a:buNone/>
            </a:pPr>
            <a:r>
              <a:rPr lang="en-US" sz="1000" b="1" dirty="0"/>
              <a:t> </a:t>
            </a:r>
          </a:p>
        </p:txBody>
      </p:sp>
      <p:sp>
        <p:nvSpPr>
          <p:cNvPr id="3" name="Title 2"/>
          <p:cNvSpPr>
            <a:spLocks noGrp="1"/>
          </p:cNvSpPr>
          <p:nvPr>
            <p:ph type="title"/>
          </p:nvPr>
        </p:nvSpPr>
        <p:spPr/>
        <p:txBody>
          <a:bodyPr>
            <a:normAutofit/>
          </a:bodyPr>
          <a:lstStyle/>
          <a:p>
            <a:r>
              <a:rPr lang="en-US" sz="3600" dirty="0"/>
              <a:t>Maintaining Closed Session Confidentiality</a:t>
            </a:r>
          </a:p>
        </p:txBody>
      </p:sp>
      <p:sp>
        <p:nvSpPr>
          <p:cNvPr id="4" name="Slide Number Placeholder 3"/>
          <p:cNvSpPr>
            <a:spLocks noGrp="1"/>
          </p:cNvSpPr>
          <p:nvPr>
            <p:ph type="sldNum" sz="quarter" idx="4"/>
          </p:nvPr>
        </p:nvSpPr>
        <p:spPr/>
        <p:txBody>
          <a:bodyPr/>
          <a:lstStyle/>
          <a:p>
            <a:fld id="{4500CA50-DFF2-4B51-82DD-96628A93A367}" type="slidenum">
              <a:rPr lang="en-US" smtClean="0"/>
              <a:pPr/>
              <a:t>58</a:t>
            </a:fld>
            <a:endParaRPr lang="en-US" dirty="0"/>
          </a:p>
        </p:txBody>
      </p:sp>
    </p:spTree>
    <p:extLst>
      <p:ext uri="{BB962C8B-B14F-4D97-AF65-F5344CB8AC3E}">
        <p14:creationId xmlns:p14="http://schemas.microsoft.com/office/powerpoint/2010/main" val="310884525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920750" lvl="1" indent="-457200"/>
            <a:r>
              <a:rPr lang="en-US" sz="3000" dirty="0"/>
              <a:t>Report out of closed session regarding vote taken and, if applicable, substance of agreement</a:t>
            </a:r>
          </a:p>
          <a:p>
            <a:pPr marL="920750" lvl="1" indent="-457200"/>
            <a:r>
              <a:rPr lang="en-US" sz="3000" dirty="0"/>
              <a:t>Each member’s vote must be identified</a:t>
            </a:r>
          </a:p>
          <a:p>
            <a:pPr marL="920750" lvl="1" indent="-457200"/>
            <a:r>
              <a:rPr lang="en-US" sz="3000" dirty="0"/>
              <a:t>Delayed reporting allowed in certain instances</a:t>
            </a:r>
          </a:p>
        </p:txBody>
      </p:sp>
      <p:sp>
        <p:nvSpPr>
          <p:cNvPr id="3" name="Title 2"/>
          <p:cNvSpPr>
            <a:spLocks noGrp="1"/>
          </p:cNvSpPr>
          <p:nvPr>
            <p:ph type="title"/>
          </p:nvPr>
        </p:nvSpPr>
        <p:spPr/>
        <p:txBody>
          <a:bodyPr>
            <a:normAutofit/>
          </a:bodyPr>
          <a:lstStyle/>
          <a:p>
            <a:r>
              <a:rPr lang="en-US" sz="3600" dirty="0"/>
              <a:t>Reporting Action Taken</a:t>
            </a:r>
          </a:p>
        </p:txBody>
      </p:sp>
      <p:sp>
        <p:nvSpPr>
          <p:cNvPr id="4" name="Slide Number Placeholder 3"/>
          <p:cNvSpPr>
            <a:spLocks noGrp="1"/>
          </p:cNvSpPr>
          <p:nvPr>
            <p:ph type="sldNum" sz="quarter" idx="4"/>
          </p:nvPr>
        </p:nvSpPr>
        <p:spPr/>
        <p:txBody>
          <a:bodyPr/>
          <a:lstStyle/>
          <a:p>
            <a:fld id="{4500CA50-DFF2-4B51-82DD-96628A93A367}" type="slidenum">
              <a:rPr lang="en-US" smtClean="0"/>
              <a:pPr/>
              <a:t>59</a:t>
            </a:fld>
            <a:endParaRPr lang="en-US" dirty="0"/>
          </a:p>
        </p:txBody>
      </p:sp>
    </p:spTree>
    <p:extLst>
      <p:ext uri="{BB962C8B-B14F-4D97-AF65-F5344CB8AC3E}">
        <p14:creationId xmlns:p14="http://schemas.microsoft.com/office/powerpoint/2010/main" val="21483548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US" altLang="en-US" dirty="0" smtClean="0"/>
              <a:t>Roles</a:t>
            </a:r>
            <a:endParaRPr lang="en-US" altLang="en-US" dirty="0"/>
          </a:p>
        </p:txBody>
      </p:sp>
      <p:sp>
        <p:nvSpPr>
          <p:cNvPr id="93187" name="Rectangle 3"/>
          <p:cNvSpPr>
            <a:spLocks noGrp="1" noChangeArrowheads="1"/>
          </p:cNvSpPr>
          <p:nvPr>
            <p:ph type="body" idx="1"/>
          </p:nvPr>
        </p:nvSpPr>
        <p:spPr/>
        <p:txBody>
          <a:bodyPr/>
          <a:lstStyle/>
          <a:p>
            <a:pPr marL="457200" indent="-457200">
              <a:buFont typeface="Wingdings" panose="05000000000000000000" pitchFamily="2" charset="2"/>
              <a:buChar char="§"/>
            </a:pPr>
            <a:r>
              <a:rPr lang="en-US" altLang="en-US" dirty="0"/>
              <a:t>Board members generally have been “doers” – volunteers, leaders, activists.</a:t>
            </a:r>
          </a:p>
          <a:p>
            <a:pPr marL="457200" indent="-457200">
              <a:buFont typeface="Wingdings" panose="05000000000000000000" pitchFamily="2" charset="2"/>
              <a:buChar char="§"/>
            </a:pPr>
            <a:r>
              <a:rPr lang="en-US" altLang="en-US" dirty="0"/>
              <a:t>Once elected, Board members leave  that role and become “decision makers”.</a:t>
            </a:r>
          </a:p>
          <a:p>
            <a:pPr marL="457200" indent="-457200">
              <a:buFont typeface="Wingdings" panose="05000000000000000000" pitchFamily="2" charset="2"/>
              <a:buChar char="§"/>
            </a:pPr>
            <a:r>
              <a:rPr lang="en-US" altLang="en-US" dirty="0"/>
              <a:t>Limitations on doing, volunteering, ‘getting in the trenches’.</a:t>
            </a:r>
          </a:p>
          <a:p>
            <a:pPr marL="457200" indent="-457200">
              <a:buFont typeface="Wingdings" panose="05000000000000000000" pitchFamily="2" charset="2"/>
              <a:buChar char="§"/>
            </a:pPr>
            <a:endParaRPr lang="en-US" altLang="en-US" dirty="0"/>
          </a:p>
        </p:txBody>
      </p:sp>
      <p:sp>
        <p:nvSpPr>
          <p:cNvPr id="2" name="Slide Number Placeholder 1"/>
          <p:cNvSpPr>
            <a:spLocks noGrp="1"/>
          </p:cNvSpPr>
          <p:nvPr>
            <p:ph type="sldNum" sz="quarter" idx="4"/>
          </p:nvPr>
        </p:nvSpPr>
        <p:spPr/>
        <p:txBody>
          <a:bodyPr/>
          <a:lstStyle/>
          <a:p>
            <a:fld id="{4500CA50-DFF2-4B51-82DD-96628A93A367}" type="slidenum">
              <a:rPr lang="en-US" smtClean="0"/>
              <a:pPr/>
              <a:t>6</a:t>
            </a:fld>
            <a:endParaRPr lang="en-US" dirty="0"/>
          </a:p>
        </p:txBody>
      </p:sp>
    </p:spTree>
    <p:extLst>
      <p:ext uri="{BB962C8B-B14F-4D97-AF65-F5344CB8AC3E}">
        <p14:creationId xmlns:p14="http://schemas.microsoft.com/office/powerpoint/2010/main" val="361135866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159"/>
          <a:stretch/>
        </p:blipFill>
        <p:spPr>
          <a:xfrm>
            <a:off x="1469036" y="284814"/>
            <a:ext cx="9773587" cy="5621312"/>
          </a:xfrm>
          <a:prstGeom prst="rect">
            <a:avLst/>
          </a:prstGeom>
        </p:spPr>
      </p:pic>
      <p:sp>
        <p:nvSpPr>
          <p:cNvPr id="7" name="Slide Number Placeholder 6"/>
          <p:cNvSpPr>
            <a:spLocks noGrp="1"/>
          </p:cNvSpPr>
          <p:nvPr>
            <p:ph type="sldNum" sz="quarter" idx="4294967295"/>
          </p:nvPr>
        </p:nvSpPr>
        <p:spPr>
          <a:xfrm>
            <a:off x="9753600" y="6356351"/>
            <a:ext cx="457200" cy="365125"/>
          </a:xfrm>
          <a:prstGeom prst="rect">
            <a:avLst/>
          </a:prstGeom>
        </p:spPr>
        <p:txBody>
          <a:bodyPr/>
          <a:lstStyle/>
          <a:p>
            <a:fld id="{A5D09813-E821-410F-A875-6723695FBF9D}" type="slidenum">
              <a:rPr lang="en-US" altLang="en-US" smtClean="0"/>
              <a:pPr/>
              <a:t>60</a:t>
            </a:fld>
            <a:endParaRPr lang="en-US" altLang="en-US"/>
          </a:p>
        </p:txBody>
      </p:sp>
      <p:sp>
        <p:nvSpPr>
          <p:cNvPr id="11" name="Rectangle 10"/>
          <p:cNvSpPr/>
          <p:nvPr/>
        </p:nvSpPr>
        <p:spPr>
          <a:xfrm>
            <a:off x="3592284" y="914400"/>
            <a:ext cx="5029200" cy="2209800"/>
          </a:xfrm>
          <a:prstGeom prst="rect">
            <a:avLst/>
          </a:prstGeom>
          <a:solidFill>
            <a:srgbClr val="1F4485"/>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274320" rIns="274320" anchor="ctr"/>
          <a:lstStyle/>
          <a:p>
            <a:pPr algn="ctr">
              <a:buFontTx/>
              <a:buNone/>
            </a:pPr>
            <a:r>
              <a:rPr lang="en-US" altLang="en-US" sz="3600" b="1" u="sng" dirty="0">
                <a:solidFill>
                  <a:srgbClr val="FF0000"/>
                </a:solidFill>
              </a:rPr>
              <a:t>Warning: </a:t>
            </a:r>
          </a:p>
          <a:p>
            <a:pPr algn="ctr">
              <a:buFontTx/>
              <a:buNone/>
            </a:pPr>
            <a:r>
              <a:rPr lang="en-US" altLang="en-US" sz="1100" b="1" u="sng" dirty="0">
                <a:solidFill>
                  <a:srgbClr val="FF0000"/>
                </a:solidFill>
              </a:rPr>
              <a:t> </a:t>
            </a:r>
            <a:endParaRPr lang="en-US" altLang="en-US" sz="3600" b="1" u="sng" dirty="0">
              <a:solidFill>
                <a:srgbClr val="FF0000"/>
              </a:solidFill>
            </a:endParaRPr>
          </a:p>
          <a:p>
            <a:pPr algn="ctr">
              <a:buFontTx/>
              <a:buNone/>
            </a:pPr>
            <a:r>
              <a:rPr lang="en-US" altLang="en-US" sz="3200" b="1" dirty="0">
                <a:solidFill>
                  <a:schemeClr val="bg1"/>
                </a:solidFill>
              </a:rPr>
              <a:t>Violation of the Brown Act </a:t>
            </a:r>
          </a:p>
          <a:p>
            <a:pPr algn="ctr">
              <a:buFontTx/>
              <a:buNone/>
            </a:pPr>
            <a:r>
              <a:rPr lang="en-US" altLang="en-US" sz="3200" b="1" dirty="0">
                <a:solidFill>
                  <a:schemeClr val="bg1"/>
                </a:solidFill>
              </a:rPr>
              <a:t>can be a crime!</a:t>
            </a:r>
          </a:p>
        </p:txBody>
      </p:sp>
    </p:spTree>
    <p:extLst>
      <p:ext uri="{BB962C8B-B14F-4D97-AF65-F5344CB8AC3E}">
        <p14:creationId xmlns:p14="http://schemas.microsoft.com/office/powerpoint/2010/main" val="9971495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buFont typeface="Wingdings" panose="05000000000000000000" pitchFamily="2" charset="2"/>
              <a:buChar char="§"/>
            </a:pPr>
            <a:r>
              <a:rPr lang="en-US" sz="2900" dirty="0" smtClean="0"/>
              <a:t> Prominent </a:t>
            </a:r>
            <a:r>
              <a:rPr lang="en-US" sz="2900" dirty="0"/>
              <a:t>“One click” agenda access on District website</a:t>
            </a:r>
          </a:p>
          <a:p>
            <a:pPr>
              <a:buFont typeface="Wingdings" panose="05000000000000000000" pitchFamily="2" charset="2"/>
              <a:buChar char="§"/>
            </a:pPr>
            <a:r>
              <a:rPr lang="en-US" sz="2900" dirty="0" smtClean="0"/>
              <a:t> Click </a:t>
            </a:r>
            <a:r>
              <a:rPr lang="en-US" sz="2900" dirty="0"/>
              <a:t>can be to on-line agenda page </a:t>
            </a:r>
            <a:br>
              <a:rPr lang="en-US" sz="2900" dirty="0"/>
            </a:br>
            <a:r>
              <a:rPr lang="en-US" sz="2900" dirty="0"/>
              <a:t> </a:t>
            </a:r>
            <a:r>
              <a:rPr lang="en-US" sz="2900" dirty="0" smtClean="0"/>
              <a:t>  (</a:t>
            </a:r>
            <a:r>
              <a:rPr lang="en-US" sz="2900" dirty="0"/>
              <a:t>Gov. Code </a:t>
            </a:r>
            <a:r>
              <a:rPr lang="en-US" sz="2900" dirty="0" smtClean="0"/>
              <a:t>section 54954.2</a:t>
            </a:r>
            <a:r>
              <a:rPr lang="en-US" sz="2900" dirty="0"/>
              <a:t>.)</a:t>
            </a:r>
          </a:p>
          <a:p>
            <a:pPr>
              <a:buFont typeface="Wingdings" panose="05000000000000000000" pitchFamily="2" charset="2"/>
              <a:buChar char="§"/>
            </a:pPr>
            <a:r>
              <a:rPr lang="en-US" sz="2900" dirty="0" smtClean="0"/>
              <a:t> Agenda </a:t>
            </a:r>
            <a:r>
              <a:rPr lang="en-US" sz="2900" dirty="0"/>
              <a:t>must be retrievable, downloadable, </a:t>
            </a:r>
            <a:r>
              <a:rPr lang="en-US" sz="2900" dirty="0" err="1"/>
              <a:t>indexable</a:t>
            </a:r>
            <a:r>
              <a:rPr lang="en-US" sz="2900" dirty="0"/>
              <a:t> &amp;  </a:t>
            </a:r>
            <a:r>
              <a:rPr lang="en-US" sz="2900" dirty="0" smtClean="0"/>
              <a:t> </a:t>
            </a:r>
          </a:p>
          <a:p>
            <a:r>
              <a:rPr lang="en-US" sz="2900" dirty="0"/>
              <a:t> </a:t>
            </a:r>
            <a:r>
              <a:rPr lang="en-US" sz="2900" dirty="0" smtClean="0"/>
              <a:t>  electronically </a:t>
            </a:r>
            <a:r>
              <a:rPr lang="en-US" sz="2900" dirty="0"/>
              <a:t>searchable</a:t>
            </a:r>
          </a:p>
        </p:txBody>
      </p:sp>
      <p:sp>
        <p:nvSpPr>
          <p:cNvPr id="3" name="Title 2"/>
          <p:cNvSpPr>
            <a:spLocks noGrp="1"/>
          </p:cNvSpPr>
          <p:nvPr>
            <p:ph type="title"/>
          </p:nvPr>
        </p:nvSpPr>
        <p:spPr/>
        <p:txBody>
          <a:bodyPr>
            <a:normAutofit/>
          </a:bodyPr>
          <a:lstStyle/>
          <a:p>
            <a:r>
              <a:rPr lang="en-US" sz="3600" dirty="0"/>
              <a:t>Brown Act</a:t>
            </a:r>
            <a:r>
              <a:rPr lang="en-US" sz="3600" dirty="0" smtClean="0"/>
              <a:t>: Recent Updates</a:t>
            </a:r>
            <a:endParaRPr lang="en-US" sz="3600" dirty="0"/>
          </a:p>
        </p:txBody>
      </p:sp>
      <p:sp>
        <p:nvSpPr>
          <p:cNvPr id="4" name="Slide Number Placeholder 3"/>
          <p:cNvSpPr>
            <a:spLocks noGrp="1"/>
          </p:cNvSpPr>
          <p:nvPr>
            <p:ph type="sldNum" sz="quarter" idx="4"/>
          </p:nvPr>
        </p:nvSpPr>
        <p:spPr/>
        <p:txBody>
          <a:bodyPr/>
          <a:lstStyle/>
          <a:p>
            <a:fld id="{4500CA50-DFF2-4B51-82DD-96628A93A367}" type="slidenum">
              <a:rPr lang="en-US" smtClean="0"/>
              <a:pPr/>
              <a:t>61</a:t>
            </a:fld>
            <a:endParaRPr lang="en-US" dirty="0"/>
          </a:p>
        </p:txBody>
      </p:sp>
    </p:spTree>
    <p:extLst>
      <p:ext uri="{BB962C8B-B14F-4D97-AF65-F5344CB8AC3E}">
        <p14:creationId xmlns:p14="http://schemas.microsoft.com/office/powerpoint/2010/main" val="304297759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64705" y="1361662"/>
            <a:ext cx="11007505" cy="4416400"/>
          </a:xfrm>
        </p:spPr>
        <p:txBody>
          <a:bodyPr/>
          <a:lstStyle/>
          <a:p>
            <a:pPr marL="457200" indent="-457200">
              <a:spcAft>
                <a:spcPts val="1800"/>
              </a:spcAft>
              <a:buFont typeface="Wingdings" panose="05000000000000000000" pitchFamily="2" charset="2"/>
              <a:buChar char="§"/>
            </a:pPr>
            <a:r>
              <a:rPr lang="en-US" sz="3200" dirty="0" smtClean="0"/>
              <a:t>Directory </a:t>
            </a:r>
            <a:r>
              <a:rPr lang="en-US" sz="3200" dirty="0"/>
              <a:t>Information/personal information of a pupil, </a:t>
            </a:r>
            <a:r>
              <a:rPr lang="en-US" sz="3200" dirty="0" smtClean="0"/>
              <a:t>parent or guardian </a:t>
            </a:r>
            <a:r>
              <a:rPr lang="en-US" sz="3200" dirty="0"/>
              <a:t>may not be included in Board minutes</a:t>
            </a:r>
          </a:p>
          <a:p>
            <a:pPr marL="457200" indent="-457200">
              <a:buFont typeface="Wingdings" panose="05000000000000000000" pitchFamily="2" charset="2"/>
              <a:buChar char="§"/>
            </a:pPr>
            <a:r>
              <a:rPr lang="en-US" sz="3200" dirty="0" smtClean="0"/>
              <a:t> Student/parent/guardian </a:t>
            </a:r>
            <a:r>
              <a:rPr lang="en-US" sz="3200" dirty="0"/>
              <a:t>must request this in writing</a:t>
            </a:r>
          </a:p>
          <a:p>
            <a:pPr lvl="1"/>
            <a:r>
              <a:rPr lang="en-US" sz="3200" dirty="0"/>
              <a:t>Ed</a:t>
            </a:r>
            <a:r>
              <a:rPr lang="en-US" sz="3200" dirty="0" smtClean="0"/>
              <a:t>. Code section 49073.2 </a:t>
            </a:r>
            <a:r>
              <a:rPr lang="en-US" sz="3200" dirty="0"/>
              <a:t>(SB 1036)</a:t>
            </a:r>
          </a:p>
          <a:p>
            <a:endParaRPr lang="en-US" dirty="0"/>
          </a:p>
        </p:txBody>
      </p:sp>
      <p:sp>
        <p:nvSpPr>
          <p:cNvPr id="3" name="Title 2"/>
          <p:cNvSpPr>
            <a:spLocks noGrp="1"/>
          </p:cNvSpPr>
          <p:nvPr>
            <p:ph type="title"/>
          </p:nvPr>
        </p:nvSpPr>
        <p:spPr/>
        <p:txBody>
          <a:bodyPr>
            <a:normAutofit/>
          </a:bodyPr>
          <a:lstStyle/>
          <a:p>
            <a:r>
              <a:rPr lang="en-US" sz="3600" dirty="0"/>
              <a:t>Brown </a:t>
            </a:r>
            <a:r>
              <a:rPr lang="en-US" sz="3600" dirty="0" smtClean="0"/>
              <a:t>Act: Recent Updates Continued</a:t>
            </a:r>
            <a:endParaRPr lang="en-US" sz="3600" dirty="0"/>
          </a:p>
        </p:txBody>
      </p:sp>
      <p:sp>
        <p:nvSpPr>
          <p:cNvPr id="4" name="Slide Number Placeholder 3"/>
          <p:cNvSpPr>
            <a:spLocks noGrp="1"/>
          </p:cNvSpPr>
          <p:nvPr>
            <p:ph type="sldNum" sz="quarter" idx="4"/>
          </p:nvPr>
        </p:nvSpPr>
        <p:spPr/>
        <p:txBody>
          <a:bodyPr/>
          <a:lstStyle/>
          <a:p>
            <a:fld id="{4500CA50-DFF2-4B51-82DD-96628A93A367}" type="slidenum">
              <a:rPr lang="en-US" smtClean="0"/>
              <a:pPr/>
              <a:t>62</a:t>
            </a:fld>
            <a:endParaRPr lang="en-US" dirty="0"/>
          </a:p>
        </p:txBody>
      </p:sp>
    </p:spTree>
    <p:extLst>
      <p:ext uri="{BB962C8B-B14F-4D97-AF65-F5344CB8AC3E}">
        <p14:creationId xmlns:p14="http://schemas.microsoft.com/office/powerpoint/2010/main" val="22701797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39843" y="2505039"/>
            <a:ext cx="12261954" cy="1847922"/>
          </a:xfrm>
        </p:spPr>
        <p:txBody>
          <a:bodyPr/>
          <a:lstStyle/>
          <a:p>
            <a:r>
              <a:rPr lang="en-US" dirty="0"/>
              <a:t>Conduct of </a:t>
            </a:r>
            <a:br>
              <a:rPr lang="en-US" dirty="0"/>
            </a:br>
            <a:r>
              <a:rPr lang="en-US" dirty="0" smtClean="0"/>
              <a:t>Board </a:t>
            </a:r>
            <a:r>
              <a:rPr lang="en-US" dirty="0"/>
              <a:t>Meetings</a:t>
            </a:r>
          </a:p>
        </p:txBody>
      </p:sp>
    </p:spTree>
    <p:extLst>
      <p:ext uri="{BB962C8B-B14F-4D97-AF65-F5344CB8AC3E}">
        <p14:creationId xmlns:p14="http://schemas.microsoft.com/office/powerpoint/2010/main" val="300066129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1"/>
            <a:r>
              <a:rPr lang="en-US" sz="3000" dirty="0"/>
              <a:t>Public requests for packet</a:t>
            </a:r>
          </a:p>
          <a:p>
            <a:pPr lvl="1"/>
            <a:r>
              <a:rPr lang="en-US" sz="3000" dirty="0"/>
              <a:t>Public requests for agenda items</a:t>
            </a:r>
          </a:p>
          <a:p>
            <a:pPr lvl="1"/>
            <a:r>
              <a:rPr lang="en-US" sz="3000" dirty="0"/>
              <a:t>Board requests for agenda items </a:t>
            </a:r>
          </a:p>
          <a:p>
            <a:endParaRPr lang="en-US" dirty="0"/>
          </a:p>
        </p:txBody>
      </p:sp>
      <p:sp>
        <p:nvSpPr>
          <p:cNvPr id="3" name="Title 2"/>
          <p:cNvSpPr>
            <a:spLocks noGrp="1"/>
          </p:cNvSpPr>
          <p:nvPr>
            <p:ph type="title"/>
          </p:nvPr>
        </p:nvSpPr>
        <p:spPr/>
        <p:txBody>
          <a:bodyPr>
            <a:normAutofit/>
          </a:bodyPr>
          <a:lstStyle/>
          <a:p>
            <a:r>
              <a:rPr lang="en-US" sz="3600" dirty="0"/>
              <a:t>The Agenda</a:t>
            </a:r>
          </a:p>
        </p:txBody>
      </p:sp>
      <p:sp>
        <p:nvSpPr>
          <p:cNvPr id="4" name="Slide Number Placeholder 3"/>
          <p:cNvSpPr>
            <a:spLocks noGrp="1"/>
          </p:cNvSpPr>
          <p:nvPr>
            <p:ph type="sldNum" sz="quarter" idx="4"/>
          </p:nvPr>
        </p:nvSpPr>
        <p:spPr/>
        <p:txBody>
          <a:bodyPr/>
          <a:lstStyle/>
          <a:p>
            <a:fld id="{4500CA50-DFF2-4B51-82DD-96628A93A367}" type="slidenum">
              <a:rPr lang="en-US" smtClean="0"/>
              <a:pPr/>
              <a:t>64</a:t>
            </a:fld>
            <a:endParaRPr lang="en-US" dirty="0"/>
          </a:p>
        </p:txBody>
      </p:sp>
    </p:spTree>
    <p:extLst>
      <p:ext uri="{BB962C8B-B14F-4D97-AF65-F5344CB8AC3E}">
        <p14:creationId xmlns:p14="http://schemas.microsoft.com/office/powerpoint/2010/main" val="319831617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64705" y="1255739"/>
            <a:ext cx="10988628" cy="4416400"/>
          </a:xfrm>
        </p:spPr>
        <p:txBody>
          <a:bodyPr>
            <a:noAutofit/>
          </a:bodyPr>
          <a:lstStyle/>
          <a:p>
            <a:pPr marL="457200" lvl="1" indent="0">
              <a:buNone/>
            </a:pPr>
            <a:r>
              <a:rPr lang="en-US" sz="3000" dirty="0" smtClean="0"/>
              <a:t>- Board </a:t>
            </a:r>
            <a:r>
              <a:rPr lang="en-US" sz="3000" dirty="0"/>
              <a:t>Bylaw 9322:</a:t>
            </a:r>
          </a:p>
          <a:p>
            <a:pPr marL="914400" lvl="2" indent="0">
              <a:buNone/>
            </a:pPr>
            <a:r>
              <a:rPr lang="en-US" sz="3000" dirty="0" smtClean="0"/>
              <a:t>“</a:t>
            </a:r>
            <a:r>
              <a:rPr lang="en-US" sz="3000" dirty="0"/>
              <a:t>Any Board member or member of the public may request that a matter </a:t>
            </a:r>
            <a:r>
              <a:rPr lang="en-US" sz="3000" u="sng" dirty="0"/>
              <a:t>within the jurisdiction of the Board</a:t>
            </a:r>
            <a:r>
              <a:rPr lang="en-US" sz="3000" dirty="0"/>
              <a:t> be placed on the agenda of a regular meeting. The request shall be submitted in writing to the Superintendent or designee with supporting documents and information, if any, no later than 4:30 </a:t>
            </a:r>
            <a:r>
              <a:rPr lang="en-US" sz="3000" dirty="0" smtClean="0"/>
              <a:t>p.m. </a:t>
            </a:r>
            <a:r>
              <a:rPr lang="en-US" sz="3000" dirty="0"/>
              <a:t>Monday, of the week preceding the scheduled meeting date. Items submitted less than a week before the scheduled meeting date may be postponed to a later meeting in order to allow sufficient time for consideration and research of the issue</a:t>
            </a:r>
            <a:r>
              <a:rPr lang="en-US" sz="3000" dirty="0" smtClean="0"/>
              <a:t>.”</a:t>
            </a:r>
            <a:endParaRPr lang="en-US" sz="3000" dirty="0"/>
          </a:p>
        </p:txBody>
      </p:sp>
      <p:sp>
        <p:nvSpPr>
          <p:cNvPr id="3" name="Title 2"/>
          <p:cNvSpPr>
            <a:spLocks noGrp="1"/>
          </p:cNvSpPr>
          <p:nvPr>
            <p:ph type="title"/>
          </p:nvPr>
        </p:nvSpPr>
        <p:spPr/>
        <p:txBody>
          <a:bodyPr>
            <a:normAutofit/>
          </a:bodyPr>
          <a:lstStyle/>
          <a:p>
            <a:r>
              <a:rPr lang="en-US" sz="3600" dirty="0"/>
              <a:t>The Agenda</a:t>
            </a:r>
          </a:p>
        </p:txBody>
      </p:sp>
      <p:sp>
        <p:nvSpPr>
          <p:cNvPr id="4" name="Slide Number Placeholder 3"/>
          <p:cNvSpPr>
            <a:spLocks noGrp="1"/>
          </p:cNvSpPr>
          <p:nvPr>
            <p:ph type="sldNum" sz="quarter" idx="4"/>
          </p:nvPr>
        </p:nvSpPr>
        <p:spPr/>
        <p:txBody>
          <a:bodyPr/>
          <a:lstStyle/>
          <a:p>
            <a:fld id="{4500CA50-DFF2-4B51-82DD-96628A93A367}" type="slidenum">
              <a:rPr lang="en-US" smtClean="0"/>
              <a:pPr/>
              <a:t>65</a:t>
            </a:fld>
            <a:endParaRPr lang="en-US" dirty="0"/>
          </a:p>
        </p:txBody>
      </p:sp>
    </p:spTree>
    <p:extLst>
      <p:ext uri="{BB962C8B-B14F-4D97-AF65-F5344CB8AC3E}">
        <p14:creationId xmlns:p14="http://schemas.microsoft.com/office/powerpoint/2010/main" val="12778007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1513" y="1255739"/>
            <a:ext cx="10489093" cy="4416400"/>
          </a:xfrm>
        </p:spPr>
        <p:txBody>
          <a:bodyPr>
            <a:noAutofit/>
          </a:bodyPr>
          <a:lstStyle/>
          <a:p>
            <a:pPr marL="457200" lvl="1" indent="0">
              <a:buNone/>
            </a:pPr>
            <a:r>
              <a:rPr lang="en-US" sz="3000" dirty="0" smtClean="0"/>
              <a:t>- Board </a:t>
            </a:r>
            <a:r>
              <a:rPr lang="en-US" sz="3000" dirty="0"/>
              <a:t>Bylaw 9322:</a:t>
            </a:r>
          </a:p>
          <a:p>
            <a:pPr marL="914400" lvl="2" indent="0">
              <a:buNone/>
            </a:pPr>
            <a:r>
              <a:rPr lang="en-US" sz="3000" dirty="0" smtClean="0"/>
              <a:t>“</a:t>
            </a:r>
            <a:r>
              <a:rPr lang="en-US" sz="3000" dirty="0"/>
              <a:t>The Board president and Superintendent shall decide whether a request from a member of the public is within the subject matter jurisdiction of the Board. Items not within the subject matter jurisdiction of the Board may not be placed on the agenda. In addition, before placing the item on the agenda, the Board president and Superintendent shall determine if the item is merely a request for information or whether the issue is covered by an existing policy or administrative regulation</a:t>
            </a:r>
            <a:r>
              <a:rPr lang="en-US" sz="3000" dirty="0" smtClean="0"/>
              <a:t>.”</a:t>
            </a:r>
            <a:endParaRPr lang="en-US" sz="3000" dirty="0"/>
          </a:p>
        </p:txBody>
      </p:sp>
      <p:sp>
        <p:nvSpPr>
          <p:cNvPr id="3" name="Title 2"/>
          <p:cNvSpPr>
            <a:spLocks noGrp="1"/>
          </p:cNvSpPr>
          <p:nvPr>
            <p:ph type="title"/>
          </p:nvPr>
        </p:nvSpPr>
        <p:spPr/>
        <p:txBody>
          <a:bodyPr>
            <a:normAutofit/>
          </a:bodyPr>
          <a:lstStyle/>
          <a:p>
            <a:r>
              <a:rPr lang="en-US" sz="3600" dirty="0"/>
              <a:t>The Agenda</a:t>
            </a:r>
          </a:p>
        </p:txBody>
      </p:sp>
      <p:sp>
        <p:nvSpPr>
          <p:cNvPr id="4" name="Slide Number Placeholder 3"/>
          <p:cNvSpPr>
            <a:spLocks noGrp="1"/>
          </p:cNvSpPr>
          <p:nvPr>
            <p:ph type="sldNum" sz="quarter" idx="4"/>
          </p:nvPr>
        </p:nvSpPr>
        <p:spPr/>
        <p:txBody>
          <a:bodyPr/>
          <a:lstStyle/>
          <a:p>
            <a:fld id="{4500CA50-DFF2-4B51-82DD-96628A93A367}" type="slidenum">
              <a:rPr lang="en-US" smtClean="0"/>
              <a:pPr/>
              <a:t>66</a:t>
            </a:fld>
            <a:endParaRPr lang="en-US" dirty="0"/>
          </a:p>
        </p:txBody>
      </p:sp>
    </p:spTree>
    <p:extLst>
      <p:ext uri="{BB962C8B-B14F-4D97-AF65-F5344CB8AC3E}">
        <p14:creationId xmlns:p14="http://schemas.microsoft.com/office/powerpoint/2010/main" val="185837368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457200" lvl="1" indent="0">
              <a:buNone/>
            </a:pPr>
            <a:r>
              <a:rPr lang="en-US" sz="3000" dirty="0" smtClean="0"/>
              <a:t>- Board </a:t>
            </a:r>
            <a:r>
              <a:rPr lang="en-US" sz="3000" dirty="0"/>
              <a:t>Bylaw 9322:</a:t>
            </a:r>
          </a:p>
          <a:p>
            <a:pPr marL="914400" lvl="2" indent="0">
              <a:buNone/>
            </a:pPr>
            <a:r>
              <a:rPr lang="en-US" sz="3000" dirty="0" smtClean="0"/>
              <a:t>“</a:t>
            </a:r>
            <a:r>
              <a:rPr lang="en-US" sz="3000" dirty="0"/>
              <a:t>The Board president and Superintendent shall decide whether an agenda item is appropriate for discussion in open or closed session, and whether the item should be an action item subject to Board vote, an information item that does not require immediate action, or a consent item that is routine in nature and for which no discussion is anticipated</a:t>
            </a:r>
            <a:r>
              <a:rPr lang="en-US" sz="3000" dirty="0" smtClean="0"/>
              <a:t>.”</a:t>
            </a:r>
            <a:endParaRPr lang="en-US" sz="3000" dirty="0"/>
          </a:p>
        </p:txBody>
      </p:sp>
      <p:sp>
        <p:nvSpPr>
          <p:cNvPr id="3" name="Title 2"/>
          <p:cNvSpPr>
            <a:spLocks noGrp="1"/>
          </p:cNvSpPr>
          <p:nvPr>
            <p:ph type="title"/>
          </p:nvPr>
        </p:nvSpPr>
        <p:spPr/>
        <p:txBody>
          <a:bodyPr>
            <a:normAutofit/>
          </a:bodyPr>
          <a:lstStyle/>
          <a:p>
            <a:r>
              <a:rPr lang="en-US" sz="3600" dirty="0"/>
              <a:t>The Agenda</a:t>
            </a:r>
          </a:p>
        </p:txBody>
      </p:sp>
      <p:sp>
        <p:nvSpPr>
          <p:cNvPr id="4" name="Slide Number Placeholder 3"/>
          <p:cNvSpPr>
            <a:spLocks noGrp="1"/>
          </p:cNvSpPr>
          <p:nvPr>
            <p:ph type="sldNum" sz="quarter" idx="4"/>
          </p:nvPr>
        </p:nvSpPr>
        <p:spPr/>
        <p:txBody>
          <a:bodyPr/>
          <a:lstStyle/>
          <a:p>
            <a:fld id="{4500CA50-DFF2-4B51-82DD-96628A93A367}" type="slidenum">
              <a:rPr lang="en-US" smtClean="0"/>
              <a:pPr/>
              <a:t>67</a:t>
            </a:fld>
            <a:endParaRPr lang="en-US" dirty="0"/>
          </a:p>
        </p:txBody>
      </p:sp>
    </p:spTree>
    <p:extLst>
      <p:ext uri="{BB962C8B-B14F-4D97-AF65-F5344CB8AC3E}">
        <p14:creationId xmlns:p14="http://schemas.microsoft.com/office/powerpoint/2010/main" val="373147255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64705" y="1361662"/>
            <a:ext cx="11457210" cy="4416400"/>
          </a:xfrm>
        </p:spPr>
        <p:txBody>
          <a:bodyPr/>
          <a:lstStyle/>
          <a:p>
            <a:pPr marL="457200" indent="-457200">
              <a:buFont typeface="Wingdings" panose="05000000000000000000" pitchFamily="2" charset="2"/>
              <a:buChar char="§"/>
            </a:pPr>
            <a:r>
              <a:rPr lang="en-US" sz="3000" dirty="0" smtClean="0"/>
              <a:t>Describe agenda items in clear and unambiguous manner.</a:t>
            </a:r>
          </a:p>
          <a:p>
            <a:pPr lvl="1" indent="0">
              <a:buNone/>
            </a:pPr>
            <a:endParaRPr lang="en-US" dirty="0"/>
          </a:p>
        </p:txBody>
      </p:sp>
      <p:sp>
        <p:nvSpPr>
          <p:cNvPr id="3" name="Title 2"/>
          <p:cNvSpPr>
            <a:spLocks noGrp="1"/>
          </p:cNvSpPr>
          <p:nvPr>
            <p:ph type="title"/>
          </p:nvPr>
        </p:nvSpPr>
        <p:spPr/>
        <p:txBody>
          <a:bodyPr>
            <a:normAutofit/>
          </a:bodyPr>
          <a:lstStyle/>
          <a:p>
            <a:r>
              <a:rPr lang="en-US" sz="3600" dirty="0"/>
              <a:t>The Agenda</a:t>
            </a:r>
          </a:p>
        </p:txBody>
      </p:sp>
      <p:sp>
        <p:nvSpPr>
          <p:cNvPr id="4" name="Slide Number Placeholder 3"/>
          <p:cNvSpPr>
            <a:spLocks noGrp="1"/>
          </p:cNvSpPr>
          <p:nvPr>
            <p:ph type="sldNum" sz="quarter" idx="4"/>
          </p:nvPr>
        </p:nvSpPr>
        <p:spPr/>
        <p:txBody>
          <a:bodyPr/>
          <a:lstStyle/>
          <a:p>
            <a:fld id="{4500CA50-DFF2-4B51-82DD-96628A93A367}" type="slidenum">
              <a:rPr lang="en-US" smtClean="0"/>
              <a:pPr/>
              <a:t>68</a:t>
            </a:fld>
            <a:endParaRPr lang="en-US" dirty="0"/>
          </a:p>
        </p:txBody>
      </p:sp>
    </p:spTree>
    <p:extLst>
      <p:ext uri="{BB962C8B-B14F-4D97-AF65-F5344CB8AC3E}">
        <p14:creationId xmlns:p14="http://schemas.microsoft.com/office/powerpoint/2010/main" val="340394647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1"/>
            <a:r>
              <a:rPr lang="en-US" sz="2800" dirty="0"/>
              <a:t>Generally for routine matters (no hard and fast rule)</a:t>
            </a:r>
          </a:p>
          <a:p>
            <a:pPr lvl="1"/>
            <a:r>
              <a:rPr lang="en-US" sz="2800" dirty="0" smtClean="0"/>
              <a:t>Public </a:t>
            </a:r>
            <a:r>
              <a:rPr lang="en-US" sz="2800" dirty="0"/>
              <a:t>comment is allowed on any consent item</a:t>
            </a:r>
          </a:p>
          <a:p>
            <a:pPr lvl="1"/>
            <a:r>
              <a:rPr lang="en-US" sz="2800" dirty="0"/>
              <a:t>Any member of the Board may remove an item from the consent calendar to the regular agenda</a:t>
            </a:r>
            <a:endParaRPr lang="en-US" dirty="0"/>
          </a:p>
        </p:txBody>
      </p:sp>
      <p:sp>
        <p:nvSpPr>
          <p:cNvPr id="3" name="Title 2"/>
          <p:cNvSpPr>
            <a:spLocks noGrp="1"/>
          </p:cNvSpPr>
          <p:nvPr>
            <p:ph type="title"/>
          </p:nvPr>
        </p:nvSpPr>
        <p:spPr/>
        <p:txBody>
          <a:bodyPr>
            <a:normAutofit/>
          </a:bodyPr>
          <a:lstStyle/>
          <a:p>
            <a:r>
              <a:rPr lang="en-US" sz="3600" dirty="0"/>
              <a:t>The Agenda – Consent Calendar</a:t>
            </a:r>
          </a:p>
        </p:txBody>
      </p:sp>
      <p:sp>
        <p:nvSpPr>
          <p:cNvPr id="4" name="Slide Number Placeholder 3"/>
          <p:cNvSpPr>
            <a:spLocks noGrp="1"/>
          </p:cNvSpPr>
          <p:nvPr>
            <p:ph type="sldNum" sz="quarter" idx="4"/>
          </p:nvPr>
        </p:nvSpPr>
        <p:spPr/>
        <p:txBody>
          <a:bodyPr/>
          <a:lstStyle/>
          <a:p>
            <a:fld id="{4500CA50-DFF2-4B51-82DD-96628A93A367}" type="slidenum">
              <a:rPr lang="en-US" smtClean="0"/>
              <a:pPr/>
              <a:t>69</a:t>
            </a:fld>
            <a:endParaRPr lang="en-US" dirty="0"/>
          </a:p>
        </p:txBody>
      </p:sp>
    </p:spTree>
    <p:extLst>
      <p:ext uri="{BB962C8B-B14F-4D97-AF65-F5344CB8AC3E}">
        <p14:creationId xmlns:p14="http://schemas.microsoft.com/office/powerpoint/2010/main" val="33933433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Roles</a:t>
            </a:r>
            <a:endParaRPr lang="en-US" dirty="0"/>
          </a:p>
        </p:txBody>
      </p:sp>
      <p:sp>
        <p:nvSpPr>
          <p:cNvPr id="2" name="Slide Number Placeholder 1"/>
          <p:cNvSpPr>
            <a:spLocks noGrp="1"/>
          </p:cNvSpPr>
          <p:nvPr>
            <p:ph type="sldNum" sz="quarter" idx="4"/>
          </p:nvPr>
        </p:nvSpPr>
        <p:spPr>
          <a:prstGeom prst="rect">
            <a:avLst/>
          </a:prstGeom>
        </p:spPr>
        <p:txBody>
          <a:bodyPr/>
          <a:lstStyle/>
          <a:p>
            <a:fld id="{C2599A8D-8A62-4688-A98A-111B336E9303}" type="slidenum">
              <a:rPr lang="en-US" altLang="en-US" smtClean="0"/>
              <a:pPr/>
              <a:t>7</a:t>
            </a:fld>
            <a:endParaRPr lang="en-US" altLang="en-US" dirty="0"/>
          </a:p>
        </p:txBody>
      </p:sp>
      <p:sp>
        <p:nvSpPr>
          <p:cNvPr id="3" name="Rectangle 2"/>
          <p:cNvSpPr/>
          <p:nvPr/>
        </p:nvSpPr>
        <p:spPr>
          <a:xfrm>
            <a:off x="1750978" y="1423458"/>
            <a:ext cx="7918315" cy="1082348"/>
          </a:xfrm>
          <a:prstGeom prst="rect">
            <a:avLst/>
          </a:prstGeom>
        </p:spPr>
        <p:txBody>
          <a:bodyPr wrap="square">
            <a:spAutoFit/>
          </a:bodyPr>
          <a:lstStyle/>
          <a:p>
            <a:pPr algn="ctr">
              <a:spcAft>
                <a:spcPts val="1000"/>
              </a:spcAft>
              <a:buClr>
                <a:srgbClr val="1F4485"/>
              </a:buClr>
            </a:pPr>
            <a:r>
              <a:rPr lang="en-US" sz="2800" dirty="0">
                <a:solidFill>
                  <a:prstClr val="black"/>
                </a:solidFill>
                <a:latin typeface="Franklin Gothic Book"/>
              </a:rPr>
              <a:t>“Board Work is headwork; hands are optional.”</a:t>
            </a:r>
          </a:p>
          <a:p>
            <a:pPr algn="ctr">
              <a:spcAft>
                <a:spcPts val="1000"/>
              </a:spcAft>
              <a:buClr>
                <a:srgbClr val="1F4485"/>
              </a:buClr>
            </a:pPr>
            <a:r>
              <a:rPr lang="en-US" sz="2800" dirty="0">
                <a:solidFill>
                  <a:prstClr val="black"/>
                </a:solidFill>
                <a:latin typeface="Franklin Gothic Book"/>
              </a:rPr>
              <a:t>	</a:t>
            </a:r>
            <a:r>
              <a:rPr lang="en-US" sz="2400" dirty="0">
                <a:solidFill>
                  <a:prstClr val="black"/>
                </a:solidFill>
                <a:latin typeface="Franklin Gothic Book"/>
              </a:rPr>
              <a:t>- E. Stoesz, </a:t>
            </a:r>
            <a:r>
              <a:rPr lang="en-US" sz="2400" u="sng" dirty="0">
                <a:solidFill>
                  <a:prstClr val="black"/>
                </a:solidFill>
                <a:latin typeface="Franklin Gothic Book"/>
              </a:rPr>
              <a:t>Doing Good Even Better</a:t>
            </a:r>
          </a:p>
        </p:txBody>
      </p:sp>
      <p:pic>
        <p:nvPicPr>
          <p:cNvPr id="4" name="Picture 3"/>
          <p:cNvPicPr>
            <a:picLocks noChangeAspect="1"/>
          </p:cNvPicPr>
          <p:nvPr/>
        </p:nvPicPr>
        <p:blipFill>
          <a:blip r:embed="rId2"/>
          <a:stretch>
            <a:fillRect/>
          </a:stretch>
        </p:blipFill>
        <p:spPr>
          <a:xfrm>
            <a:off x="4876800" y="2903497"/>
            <a:ext cx="2256886" cy="3286125"/>
          </a:xfrm>
          <a:prstGeom prst="rect">
            <a:avLst/>
          </a:prstGeom>
        </p:spPr>
      </p:pic>
    </p:spTree>
    <p:extLst>
      <p:ext uri="{BB962C8B-B14F-4D97-AF65-F5344CB8AC3E}">
        <p14:creationId xmlns:p14="http://schemas.microsoft.com/office/powerpoint/2010/main" val="158574536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lvl="1"/>
            <a:r>
              <a:rPr lang="en-US" sz="3000" dirty="0"/>
              <a:t>All items must appear on the agenda</a:t>
            </a:r>
          </a:p>
          <a:p>
            <a:pPr lvl="1"/>
            <a:r>
              <a:rPr lang="en-US" sz="3000" dirty="0"/>
              <a:t>Exceptions:</a:t>
            </a:r>
          </a:p>
          <a:p>
            <a:pPr marL="1371600" lvl="2" indent="-457200">
              <a:buAutoNum type="arabicPeriod"/>
            </a:pPr>
            <a:r>
              <a:rPr lang="en-US" sz="3000" dirty="0"/>
              <a:t>Emergency Situation</a:t>
            </a:r>
          </a:p>
          <a:p>
            <a:pPr marL="1371600" lvl="2" indent="-457200">
              <a:buAutoNum type="arabicPeriod"/>
            </a:pPr>
            <a:r>
              <a:rPr lang="en-US" sz="3000" dirty="0"/>
              <a:t>“Subsequent Need” Items</a:t>
            </a:r>
          </a:p>
          <a:p>
            <a:pPr marL="1371600" lvl="2" indent="-457200">
              <a:buAutoNum type="arabicPeriod"/>
            </a:pPr>
            <a:r>
              <a:rPr lang="en-US" sz="3000" dirty="0"/>
              <a:t>Held-over Items</a:t>
            </a:r>
          </a:p>
          <a:p>
            <a:pPr marL="1371600" lvl="2" indent="-457200">
              <a:buAutoNum type="arabicPeriod"/>
            </a:pPr>
            <a:r>
              <a:rPr lang="en-US" sz="3000" dirty="0"/>
              <a:t>Announcements/Responding to Public Comments and Questions</a:t>
            </a:r>
          </a:p>
        </p:txBody>
      </p:sp>
      <p:sp>
        <p:nvSpPr>
          <p:cNvPr id="3" name="Title 2"/>
          <p:cNvSpPr>
            <a:spLocks noGrp="1"/>
          </p:cNvSpPr>
          <p:nvPr>
            <p:ph type="title"/>
          </p:nvPr>
        </p:nvSpPr>
        <p:spPr/>
        <p:txBody>
          <a:bodyPr>
            <a:normAutofit/>
          </a:bodyPr>
          <a:lstStyle/>
          <a:p>
            <a:r>
              <a:rPr lang="en-US" sz="3600" dirty="0"/>
              <a:t>The Agenda</a:t>
            </a:r>
          </a:p>
        </p:txBody>
      </p:sp>
      <p:sp>
        <p:nvSpPr>
          <p:cNvPr id="4" name="Slide Number Placeholder 3"/>
          <p:cNvSpPr>
            <a:spLocks noGrp="1"/>
          </p:cNvSpPr>
          <p:nvPr>
            <p:ph type="sldNum" sz="quarter" idx="4"/>
          </p:nvPr>
        </p:nvSpPr>
        <p:spPr/>
        <p:txBody>
          <a:bodyPr/>
          <a:lstStyle/>
          <a:p>
            <a:fld id="{4500CA50-DFF2-4B51-82DD-96628A93A367}" type="slidenum">
              <a:rPr lang="en-US" smtClean="0"/>
              <a:pPr/>
              <a:t>70</a:t>
            </a:fld>
            <a:endParaRPr lang="en-US" dirty="0"/>
          </a:p>
        </p:txBody>
      </p:sp>
    </p:spTree>
    <p:extLst>
      <p:ext uri="{BB962C8B-B14F-4D97-AF65-F5344CB8AC3E}">
        <p14:creationId xmlns:p14="http://schemas.microsoft.com/office/powerpoint/2010/main" val="118546423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920750" lvl="1" indent="-457200"/>
            <a:r>
              <a:rPr lang="en-US" sz="3000" dirty="0"/>
              <a:t>Writings distributed before a meeting</a:t>
            </a:r>
          </a:p>
          <a:p>
            <a:pPr marL="920750" lvl="1" indent="-457200"/>
            <a:r>
              <a:rPr lang="en-US" sz="3000" dirty="0"/>
              <a:t>Writings distributed by staff after agenda posting</a:t>
            </a:r>
          </a:p>
          <a:p>
            <a:pPr marL="920750" lvl="1" indent="-457200"/>
            <a:r>
              <a:rPr lang="en-US" sz="3000" dirty="0"/>
              <a:t>Writings distributed by staff or Board at Board meeting</a:t>
            </a:r>
          </a:p>
          <a:p>
            <a:pPr marL="920750" lvl="1" indent="-457200"/>
            <a:r>
              <a:rPr lang="en-US" sz="3000" dirty="0"/>
              <a:t>Writings submitted by public at a Board meeting</a:t>
            </a:r>
          </a:p>
          <a:p>
            <a:endParaRPr lang="en-US" dirty="0"/>
          </a:p>
        </p:txBody>
      </p:sp>
      <p:sp>
        <p:nvSpPr>
          <p:cNvPr id="3" name="Title 2"/>
          <p:cNvSpPr>
            <a:spLocks noGrp="1"/>
          </p:cNvSpPr>
          <p:nvPr>
            <p:ph type="title"/>
          </p:nvPr>
        </p:nvSpPr>
        <p:spPr/>
        <p:txBody>
          <a:bodyPr>
            <a:normAutofit/>
          </a:bodyPr>
          <a:lstStyle/>
          <a:p>
            <a:r>
              <a:rPr lang="en-US" sz="3600" dirty="0"/>
              <a:t>Inspection of Documents</a:t>
            </a:r>
          </a:p>
        </p:txBody>
      </p:sp>
      <p:sp>
        <p:nvSpPr>
          <p:cNvPr id="4" name="Slide Number Placeholder 3"/>
          <p:cNvSpPr>
            <a:spLocks noGrp="1"/>
          </p:cNvSpPr>
          <p:nvPr>
            <p:ph type="sldNum" sz="quarter" idx="4"/>
          </p:nvPr>
        </p:nvSpPr>
        <p:spPr/>
        <p:txBody>
          <a:bodyPr/>
          <a:lstStyle/>
          <a:p>
            <a:fld id="{4500CA50-DFF2-4B51-82DD-96628A93A367}" type="slidenum">
              <a:rPr lang="en-US" smtClean="0"/>
              <a:pPr/>
              <a:t>71</a:t>
            </a:fld>
            <a:endParaRPr lang="en-US" dirty="0"/>
          </a:p>
        </p:txBody>
      </p:sp>
    </p:spTree>
    <p:extLst>
      <p:ext uri="{BB962C8B-B14F-4D97-AF65-F5344CB8AC3E}">
        <p14:creationId xmlns:p14="http://schemas.microsoft.com/office/powerpoint/2010/main" val="135268383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3461" r="899"/>
          <a:stretch/>
        </p:blipFill>
        <p:spPr>
          <a:xfrm>
            <a:off x="5995686" y="1476924"/>
            <a:ext cx="6196314" cy="4441860"/>
          </a:xfrm>
          <a:prstGeom prst="rect">
            <a:avLst/>
          </a:prstGeom>
          <a:noFill/>
          <a:ln>
            <a:noFill/>
          </a:ln>
        </p:spPr>
      </p:pic>
      <p:sp>
        <p:nvSpPr>
          <p:cNvPr id="411651" name="Rectangle 3"/>
          <p:cNvSpPr>
            <a:spLocks noGrp="1" noChangeArrowheads="1"/>
          </p:cNvSpPr>
          <p:nvPr>
            <p:ph idx="1"/>
          </p:nvPr>
        </p:nvSpPr>
        <p:spPr>
          <a:xfrm>
            <a:off x="1142497" y="1793818"/>
            <a:ext cx="7012329" cy="3808072"/>
          </a:xfrm>
          <a:solidFill>
            <a:schemeClr val="tx2"/>
          </a:solidFill>
        </p:spPr>
        <p:txBody>
          <a:bodyPr anchor="ctr" anchorCtr="0"/>
          <a:lstStyle/>
          <a:p>
            <a:pPr>
              <a:buClr>
                <a:schemeClr val="bg1"/>
              </a:buClr>
            </a:pPr>
            <a:r>
              <a:rPr lang="en-US" sz="3000" dirty="0">
                <a:solidFill>
                  <a:schemeClr val="bg1"/>
                </a:solidFill>
              </a:rPr>
              <a:t>A School Board meeting is a meeting of the Board held in public, </a:t>
            </a:r>
            <a:r>
              <a:rPr lang="en-US" sz="3000" u="sng" dirty="0">
                <a:solidFill>
                  <a:schemeClr val="bg1"/>
                </a:solidFill>
              </a:rPr>
              <a:t>not</a:t>
            </a:r>
            <a:r>
              <a:rPr lang="en-US" sz="3000" dirty="0">
                <a:solidFill>
                  <a:schemeClr val="bg1"/>
                </a:solidFill>
              </a:rPr>
              <a:t> a meeting of the public held in front of the Board.</a:t>
            </a:r>
          </a:p>
          <a:p>
            <a:pPr lvl="1">
              <a:buClr>
                <a:schemeClr val="bg1"/>
              </a:buClr>
            </a:pPr>
            <a:r>
              <a:rPr lang="en-US" sz="3000" dirty="0">
                <a:solidFill>
                  <a:schemeClr val="bg1"/>
                </a:solidFill>
              </a:rPr>
              <a:t>Public comment</a:t>
            </a:r>
          </a:p>
          <a:p>
            <a:pPr lvl="1">
              <a:buClr>
                <a:schemeClr val="bg1"/>
              </a:buClr>
            </a:pPr>
            <a:r>
              <a:rPr lang="en-US" sz="3000" dirty="0">
                <a:solidFill>
                  <a:schemeClr val="bg1"/>
                </a:solidFill>
              </a:rPr>
              <a:t>Recording / photography</a:t>
            </a:r>
          </a:p>
          <a:p>
            <a:pPr lvl="1">
              <a:buClr>
                <a:schemeClr val="bg1"/>
              </a:buClr>
            </a:pPr>
            <a:r>
              <a:rPr lang="en-US" sz="3000" dirty="0">
                <a:solidFill>
                  <a:schemeClr val="bg1"/>
                </a:solidFill>
              </a:rPr>
              <a:t>Disruptions</a:t>
            </a:r>
          </a:p>
          <a:p>
            <a:pPr marL="400050" indent="-285750">
              <a:buNone/>
            </a:pPr>
            <a:endParaRPr lang="en-US" altLang="en-US" sz="2000" i="1" dirty="0">
              <a:solidFill>
                <a:schemeClr val="bg1"/>
              </a:solidFill>
            </a:endParaRPr>
          </a:p>
        </p:txBody>
      </p:sp>
      <p:sp>
        <p:nvSpPr>
          <p:cNvPr id="411650" name="Rectangle 2"/>
          <p:cNvSpPr>
            <a:spLocks noGrp="1" noChangeArrowheads="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p>
            <a:r>
              <a:rPr lang="en-US" dirty="0"/>
              <a:t>Public Participation</a:t>
            </a:r>
            <a:endParaRPr lang="en-US" altLang="en-US" dirty="0"/>
          </a:p>
        </p:txBody>
      </p:sp>
      <p:sp>
        <p:nvSpPr>
          <p:cNvPr id="2" name="Slide Number Placeholder 1"/>
          <p:cNvSpPr>
            <a:spLocks noGrp="1"/>
          </p:cNvSpPr>
          <p:nvPr>
            <p:ph type="sldNum" sz="quarter" idx="4"/>
          </p:nvPr>
        </p:nvSpPr>
        <p:spPr/>
        <p:txBody>
          <a:bodyPr/>
          <a:lstStyle/>
          <a:p>
            <a:fld id="{4500CA50-DFF2-4B51-82DD-96628A93A367}" type="slidenum">
              <a:rPr lang="en-US" smtClean="0"/>
              <a:pPr/>
              <a:t>72</a:t>
            </a:fld>
            <a:endParaRPr lang="en-US" dirty="0"/>
          </a:p>
        </p:txBody>
      </p:sp>
    </p:spTree>
    <p:extLst>
      <p:ext uri="{BB962C8B-B14F-4D97-AF65-F5344CB8AC3E}">
        <p14:creationId xmlns:p14="http://schemas.microsoft.com/office/powerpoint/2010/main" val="1282529189"/>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3000" dirty="0"/>
              <a:t>Limits may be placed on the length of public comment</a:t>
            </a:r>
          </a:p>
          <a:p>
            <a:r>
              <a:rPr lang="en-US" sz="3000" dirty="0" smtClean="0"/>
              <a:t>Board </a:t>
            </a:r>
            <a:r>
              <a:rPr lang="en-US" sz="3000" dirty="0"/>
              <a:t>Bylaw 9323 – 3 minutes </a:t>
            </a:r>
          </a:p>
          <a:p>
            <a:pPr lvl="1"/>
            <a:r>
              <a:rPr lang="en-US" sz="3000" dirty="0"/>
              <a:t>Total time limit of 20 minutes per item</a:t>
            </a:r>
          </a:p>
          <a:p>
            <a:pPr lvl="1"/>
            <a:r>
              <a:rPr lang="en-US" sz="3000" dirty="0"/>
              <a:t>Board President may adjust </a:t>
            </a:r>
          </a:p>
          <a:p>
            <a:pPr lvl="1"/>
            <a:r>
              <a:rPr lang="en-US" sz="3000" dirty="0"/>
              <a:t>Can poll </a:t>
            </a:r>
            <a:r>
              <a:rPr lang="en-US" sz="3000" dirty="0" smtClean="0"/>
              <a:t>speakers</a:t>
            </a:r>
          </a:p>
          <a:p>
            <a:pPr lvl="1"/>
            <a:r>
              <a:rPr lang="en-US" sz="3000" dirty="0" smtClean="0"/>
              <a:t>Can’t limit public comment based on content</a:t>
            </a:r>
          </a:p>
          <a:p>
            <a:pPr lvl="2">
              <a:buFont typeface="Arial" panose="020B0604020202020204" pitchFamily="34" charset="0"/>
              <a:buChar char="•"/>
            </a:pPr>
            <a:r>
              <a:rPr lang="en-US" sz="3000" dirty="0" smtClean="0"/>
              <a:t>Can limit to topic</a:t>
            </a:r>
            <a:endParaRPr lang="en-US" sz="3000" dirty="0"/>
          </a:p>
        </p:txBody>
      </p:sp>
      <p:sp>
        <p:nvSpPr>
          <p:cNvPr id="3" name="Title 2"/>
          <p:cNvSpPr>
            <a:spLocks noGrp="1"/>
          </p:cNvSpPr>
          <p:nvPr>
            <p:ph type="title"/>
          </p:nvPr>
        </p:nvSpPr>
        <p:spPr/>
        <p:txBody>
          <a:bodyPr>
            <a:normAutofit/>
          </a:bodyPr>
          <a:lstStyle/>
          <a:p>
            <a:r>
              <a:rPr lang="en-US" sz="3600" dirty="0"/>
              <a:t>Public Participation</a:t>
            </a:r>
          </a:p>
        </p:txBody>
      </p:sp>
      <p:sp>
        <p:nvSpPr>
          <p:cNvPr id="4" name="Slide Number Placeholder 3"/>
          <p:cNvSpPr>
            <a:spLocks noGrp="1"/>
          </p:cNvSpPr>
          <p:nvPr>
            <p:ph type="sldNum" sz="quarter" idx="4"/>
          </p:nvPr>
        </p:nvSpPr>
        <p:spPr/>
        <p:txBody>
          <a:bodyPr/>
          <a:lstStyle/>
          <a:p>
            <a:fld id="{4500CA50-DFF2-4B51-82DD-96628A93A367}" type="slidenum">
              <a:rPr lang="en-US" smtClean="0"/>
              <a:pPr/>
              <a:t>73</a:t>
            </a:fld>
            <a:endParaRPr lang="en-US" dirty="0"/>
          </a:p>
        </p:txBody>
      </p:sp>
    </p:spTree>
    <p:extLst>
      <p:ext uri="{BB962C8B-B14F-4D97-AF65-F5344CB8AC3E}">
        <p14:creationId xmlns:p14="http://schemas.microsoft.com/office/powerpoint/2010/main" val="359885621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64705" y="1361662"/>
            <a:ext cx="10857603" cy="4416400"/>
          </a:xfrm>
        </p:spPr>
        <p:txBody>
          <a:bodyPr/>
          <a:lstStyle/>
          <a:p>
            <a:pPr marL="457200" indent="-457200">
              <a:buFont typeface="Wingdings" panose="05000000000000000000" pitchFamily="2" charset="2"/>
              <a:buChar char="§"/>
            </a:pPr>
            <a:r>
              <a:rPr lang="en-US" sz="3000" dirty="0" smtClean="0"/>
              <a:t>Board’s ability to control time limits and keep speakers on topic is broad.</a:t>
            </a:r>
          </a:p>
          <a:p>
            <a:pPr marL="1257300" lvl="1" indent="-457200"/>
            <a:r>
              <a:rPr lang="en-US" sz="3000" i="1" dirty="0" err="1" smtClean="0"/>
              <a:t>Ribakoff</a:t>
            </a:r>
            <a:r>
              <a:rPr lang="en-US" sz="3000" i="1" dirty="0" smtClean="0"/>
              <a:t> v. City of Long Beach </a:t>
            </a:r>
            <a:r>
              <a:rPr lang="en-US" sz="3000" dirty="0" smtClean="0"/>
              <a:t>(2018) 27 Cal.App.5th 150</a:t>
            </a:r>
          </a:p>
          <a:p>
            <a:pPr marL="1257300" lvl="1" indent="-457200">
              <a:buFont typeface="Arial" panose="020B0604020202020204" pitchFamily="34" charset="0"/>
              <a:buChar char="•"/>
            </a:pPr>
            <a:endParaRPr lang="en-US" sz="3200" dirty="0"/>
          </a:p>
          <a:p>
            <a:pPr marL="457200" indent="-457200">
              <a:buFont typeface="Arial" panose="020B0604020202020204" pitchFamily="34" charset="0"/>
              <a:buChar char="•"/>
            </a:pPr>
            <a:endParaRPr lang="en-US" sz="3600" dirty="0"/>
          </a:p>
          <a:p>
            <a:endParaRPr lang="en-US" dirty="0"/>
          </a:p>
        </p:txBody>
      </p:sp>
      <p:sp>
        <p:nvSpPr>
          <p:cNvPr id="3" name="Title 2"/>
          <p:cNvSpPr>
            <a:spLocks noGrp="1"/>
          </p:cNvSpPr>
          <p:nvPr>
            <p:ph type="title"/>
          </p:nvPr>
        </p:nvSpPr>
        <p:spPr/>
        <p:txBody>
          <a:bodyPr>
            <a:normAutofit/>
          </a:bodyPr>
          <a:lstStyle/>
          <a:p>
            <a:r>
              <a:rPr lang="en-US" sz="3600" dirty="0"/>
              <a:t>Public Participation</a:t>
            </a:r>
          </a:p>
        </p:txBody>
      </p:sp>
      <p:sp>
        <p:nvSpPr>
          <p:cNvPr id="4" name="Slide Number Placeholder 3"/>
          <p:cNvSpPr>
            <a:spLocks noGrp="1"/>
          </p:cNvSpPr>
          <p:nvPr>
            <p:ph type="sldNum" sz="quarter" idx="4"/>
          </p:nvPr>
        </p:nvSpPr>
        <p:spPr/>
        <p:txBody>
          <a:bodyPr/>
          <a:lstStyle/>
          <a:p>
            <a:fld id="{4500CA50-DFF2-4B51-82DD-96628A93A367}" type="slidenum">
              <a:rPr lang="en-US" smtClean="0"/>
              <a:pPr/>
              <a:t>74</a:t>
            </a:fld>
            <a:endParaRPr lang="en-US" dirty="0"/>
          </a:p>
        </p:txBody>
      </p:sp>
    </p:spTree>
    <p:extLst>
      <p:ext uri="{BB962C8B-B14F-4D97-AF65-F5344CB8AC3E}">
        <p14:creationId xmlns:p14="http://schemas.microsoft.com/office/powerpoint/2010/main" val="374881125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0" indent="-457200">
              <a:buFont typeface="Wingdings" panose="05000000000000000000" pitchFamily="2" charset="2"/>
              <a:buChar char="§"/>
            </a:pPr>
            <a:r>
              <a:rPr lang="en-US" sz="3000" dirty="0" smtClean="0"/>
              <a:t>Agencies can limit public comment on agenda items to the time when the agenda item is considered.</a:t>
            </a:r>
          </a:p>
          <a:p>
            <a:pPr marL="1257300" lvl="1" indent="-457200"/>
            <a:r>
              <a:rPr lang="en-US" sz="3000" i="1" dirty="0" smtClean="0"/>
              <a:t>Olson v. </a:t>
            </a:r>
            <a:r>
              <a:rPr lang="en-US" sz="3000" i="1" dirty="0" err="1" smtClean="0"/>
              <a:t>Hornbrook</a:t>
            </a:r>
            <a:r>
              <a:rPr lang="en-US" sz="3000" i="1" dirty="0" smtClean="0"/>
              <a:t> Community Services District </a:t>
            </a:r>
            <a:r>
              <a:rPr lang="en-US" sz="3000" dirty="0" smtClean="0"/>
              <a:t>(2019) 33 Cal.App.5th 502</a:t>
            </a:r>
            <a:endParaRPr lang="en-US" sz="3000" i="1" dirty="0" smtClean="0"/>
          </a:p>
          <a:p>
            <a:endParaRPr lang="en-US" dirty="0"/>
          </a:p>
        </p:txBody>
      </p:sp>
      <p:sp>
        <p:nvSpPr>
          <p:cNvPr id="3" name="Title 2"/>
          <p:cNvSpPr>
            <a:spLocks noGrp="1"/>
          </p:cNvSpPr>
          <p:nvPr>
            <p:ph type="title"/>
          </p:nvPr>
        </p:nvSpPr>
        <p:spPr/>
        <p:txBody>
          <a:bodyPr>
            <a:normAutofit/>
          </a:bodyPr>
          <a:lstStyle/>
          <a:p>
            <a:r>
              <a:rPr lang="en-US" sz="3600" dirty="0"/>
              <a:t>Public Participation</a:t>
            </a:r>
          </a:p>
        </p:txBody>
      </p:sp>
      <p:sp>
        <p:nvSpPr>
          <p:cNvPr id="4" name="Slide Number Placeholder 3"/>
          <p:cNvSpPr>
            <a:spLocks noGrp="1"/>
          </p:cNvSpPr>
          <p:nvPr>
            <p:ph type="sldNum" sz="quarter" idx="4"/>
          </p:nvPr>
        </p:nvSpPr>
        <p:spPr/>
        <p:txBody>
          <a:bodyPr/>
          <a:lstStyle/>
          <a:p>
            <a:fld id="{4500CA50-DFF2-4B51-82DD-96628A93A367}" type="slidenum">
              <a:rPr lang="en-US" smtClean="0"/>
              <a:pPr/>
              <a:t>75</a:t>
            </a:fld>
            <a:endParaRPr lang="en-US" dirty="0"/>
          </a:p>
        </p:txBody>
      </p:sp>
    </p:spTree>
    <p:extLst>
      <p:ext uri="{BB962C8B-B14F-4D97-AF65-F5344CB8AC3E}">
        <p14:creationId xmlns:p14="http://schemas.microsoft.com/office/powerpoint/2010/main" val="113356189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Public Comment and </a:t>
            </a:r>
            <a:r>
              <a:rPr lang="en-US" dirty="0">
                <a:solidFill>
                  <a:srgbClr val="FF0000"/>
                </a:solidFill>
              </a:rPr>
              <a:t>COVID-19</a:t>
            </a:r>
            <a:endParaRPr lang="en-US" dirty="0"/>
          </a:p>
        </p:txBody>
      </p:sp>
      <p:pic>
        <p:nvPicPr>
          <p:cNvPr id="7" name="Content Placeholder 6"/>
          <p:cNvPicPr>
            <a:picLocks noGrp="1" noChangeAspect="1"/>
          </p:cNvPicPr>
          <p:nvPr>
            <p:ph idx="13"/>
          </p:nvPr>
        </p:nvPicPr>
        <p:blipFill>
          <a:blip r:embed="rId2"/>
          <a:stretch>
            <a:fillRect/>
          </a:stretch>
        </p:blipFill>
        <p:spPr>
          <a:xfrm>
            <a:off x="865188" y="1933731"/>
            <a:ext cx="5006975" cy="3449308"/>
          </a:xfrm>
          <a:prstGeom prst="rect">
            <a:avLst/>
          </a:prstGeom>
        </p:spPr>
      </p:pic>
      <p:sp>
        <p:nvSpPr>
          <p:cNvPr id="6" name="Content Placeholder 5"/>
          <p:cNvSpPr>
            <a:spLocks noGrp="1"/>
          </p:cNvSpPr>
          <p:nvPr>
            <p:ph idx="14"/>
          </p:nvPr>
        </p:nvSpPr>
        <p:spPr/>
        <p:txBody>
          <a:bodyPr/>
          <a:lstStyle/>
          <a:p>
            <a:pPr marL="457200" lvl="0" indent="-457200">
              <a:spcAft>
                <a:spcPts val="0"/>
              </a:spcAft>
              <a:buClrTx/>
              <a:buFont typeface="Wingdings" panose="05000000000000000000" pitchFamily="2" charset="2"/>
              <a:buChar char="§"/>
            </a:pPr>
            <a:r>
              <a:rPr lang="en-US" altLang="en-US" dirty="0">
                <a:latin typeface="Calibri Light" panose="020F0302020204030204" pitchFamily="34" charset="0"/>
                <a:ea typeface="+mn-ea"/>
              </a:rPr>
              <a:t>How does public comment work with virtual board meetings?</a:t>
            </a:r>
          </a:p>
          <a:p>
            <a:pPr marL="457200" lvl="0" indent="-457200">
              <a:spcAft>
                <a:spcPts val="0"/>
              </a:spcAft>
              <a:buClrTx/>
              <a:buFont typeface="Wingdings" panose="05000000000000000000" pitchFamily="2" charset="2"/>
              <a:buChar char="§"/>
            </a:pPr>
            <a:r>
              <a:rPr lang="en-US" altLang="en-US" dirty="0">
                <a:latin typeface="Calibri Light" panose="020F0302020204030204" pitchFamily="34" charset="0"/>
                <a:ea typeface="+mn-ea"/>
              </a:rPr>
              <a:t>No physical board meeting location required.</a:t>
            </a:r>
          </a:p>
          <a:p>
            <a:pPr marL="457200" lvl="0" indent="-457200">
              <a:spcAft>
                <a:spcPts val="0"/>
              </a:spcAft>
              <a:buClrTx/>
              <a:buFont typeface="Wingdings" panose="05000000000000000000" pitchFamily="2" charset="2"/>
              <a:buChar char="§"/>
            </a:pPr>
            <a:r>
              <a:rPr lang="en-US" altLang="en-US" dirty="0">
                <a:latin typeface="Calibri Light" panose="020F0302020204030204" pitchFamily="34" charset="0"/>
                <a:ea typeface="+mn-ea"/>
              </a:rPr>
              <a:t>Public must be able to </a:t>
            </a:r>
            <a:r>
              <a:rPr lang="en-US" dirty="0">
                <a:latin typeface="Calibri" panose="020F0502020204030204"/>
                <a:ea typeface="+mn-ea"/>
              </a:rPr>
              <a:t>comment “telephonically, or otherwise electronically”</a:t>
            </a:r>
            <a:endParaRPr lang="en-US" altLang="en-US" dirty="0">
              <a:latin typeface="Calibri Light" panose="020F0302020204030204" pitchFamily="34" charset="0"/>
              <a:ea typeface="+mn-ea"/>
            </a:endParaRPr>
          </a:p>
          <a:p>
            <a:endParaRPr lang="en-US" dirty="0"/>
          </a:p>
        </p:txBody>
      </p:sp>
      <p:sp>
        <p:nvSpPr>
          <p:cNvPr id="4" name="Slide Number Placeholder 3"/>
          <p:cNvSpPr>
            <a:spLocks noGrp="1"/>
          </p:cNvSpPr>
          <p:nvPr>
            <p:ph type="sldNum" sz="quarter" idx="4"/>
          </p:nvPr>
        </p:nvSpPr>
        <p:spPr/>
        <p:txBody>
          <a:bodyPr/>
          <a:lstStyle/>
          <a:p>
            <a:fld id="{4500CA50-DFF2-4B51-82DD-96628A93A367}" type="slidenum">
              <a:rPr lang="en-US" smtClean="0"/>
              <a:pPr/>
              <a:t>76</a:t>
            </a:fld>
            <a:endParaRPr lang="en-US" dirty="0"/>
          </a:p>
        </p:txBody>
      </p:sp>
    </p:spTree>
    <p:extLst>
      <p:ext uri="{BB962C8B-B14F-4D97-AF65-F5344CB8AC3E}">
        <p14:creationId xmlns:p14="http://schemas.microsoft.com/office/powerpoint/2010/main" val="318284809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normAutofit/>
          </a:bodyPr>
          <a:lstStyle/>
          <a:p>
            <a:pPr algn="ctr"/>
            <a:endParaRPr lang="en-US" sz="4800" dirty="0" smtClean="0"/>
          </a:p>
          <a:p>
            <a:pPr algn="ctr"/>
            <a:endParaRPr lang="en-US" sz="4800" dirty="0"/>
          </a:p>
          <a:p>
            <a:pPr algn="ctr"/>
            <a:r>
              <a:rPr lang="en-US" sz="4800" b="1" dirty="0" smtClean="0">
                <a:solidFill>
                  <a:srgbClr val="FF0000"/>
                </a:solidFill>
              </a:rPr>
              <a:t>Substance</a:t>
            </a:r>
            <a:r>
              <a:rPr lang="en-US" sz="4800" dirty="0" smtClean="0"/>
              <a:t> v. </a:t>
            </a:r>
            <a:r>
              <a:rPr lang="en-US" sz="4800" b="1" dirty="0" smtClean="0">
                <a:solidFill>
                  <a:srgbClr val="1F448A"/>
                </a:solidFill>
              </a:rPr>
              <a:t>Process</a:t>
            </a:r>
            <a:endParaRPr lang="en-US" sz="4800" b="1" dirty="0">
              <a:solidFill>
                <a:srgbClr val="1F448A"/>
              </a:solidFill>
            </a:endParaRPr>
          </a:p>
        </p:txBody>
      </p:sp>
      <p:sp>
        <p:nvSpPr>
          <p:cNvPr id="6" name="Title 5"/>
          <p:cNvSpPr>
            <a:spLocks noGrp="1"/>
          </p:cNvSpPr>
          <p:nvPr>
            <p:ph type="title"/>
          </p:nvPr>
        </p:nvSpPr>
        <p:spPr/>
        <p:txBody>
          <a:bodyPr/>
          <a:lstStyle/>
          <a:p>
            <a:r>
              <a:rPr lang="en-US" dirty="0" smtClean="0"/>
              <a:t>Conduct of Board Meetings</a:t>
            </a:r>
            <a:endParaRPr lang="en-US" dirty="0"/>
          </a:p>
        </p:txBody>
      </p:sp>
      <p:sp>
        <p:nvSpPr>
          <p:cNvPr id="5" name="Slide Number Placeholder 4"/>
          <p:cNvSpPr>
            <a:spLocks noGrp="1"/>
          </p:cNvSpPr>
          <p:nvPr>
            <p:ph type="sldNum" sz="quarter" idx="4"/>
          </p:nvPr>
        </p:nvSpPr>
        <p:spPr/>
        <p:txBody>
          <a:bodyPr/>
          <a:lstStyle/>
          <a:p>
            <a:fld id="{4500CA50-DFF2-4B51-82DD-96628A93A367}" type="slidenum">
              <a:rPr lang="en-US" smtClean="0"/>
              <a:pPr/>
              <a:t>77</a:t>
            </a:fld>
            <a:endParaRPr lang="en-US" dirty="0"/>
          </a:p>
        </p:txBody>
      </p:sp>
    </p:spTree>
    <p:extLst>
      <p:ext uri="{BB962C8B-B14F-4D97-AF65-F5344CB8AC3E}">
        <p14:creationId xmlns:p14="http://schemas.microsoft.com/office/powerpoint/2010/main" val="387566773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0" indent="-457200">
              <a:spcAft>
                <a:spcPts val="1800"/>
              </a:spcAft>
              <a:buFont typeface="Wingdings" panose="05000000000000000000" pitchFamily="2" charset="2"/>
              <a:buChar char="§"/>
            </a:pPr>
            <a:r>
              <a:rPr lang="en-US" sz="3000" dirty="0" smtClean="0"/>
              <a:t>The Board President introduces the item, explains how/when the public may comment, and how the board will deliberate.  The agenda describes when and how the public may speak to any given item.</a:t>
            </a:r>
          </a:p>
          <a:p>
            <a:pPr marL="457200" indent="-457200">
              <a:buFont typeface="Wingdings" panose="05000000000000000000" pitchFamily="2" charset="2"/>
              <a:buChar char="§"/>
            </a:pPr>
            <a:r>
              <a:rPr lang="en-US" sz="3000" dirty="0" smtClean="0"/>
              <a:t>The staff makes the presentation, including the staff recommendation.  The board asks clarification questions about the presentation.</a:t>
            </a:r>
          </a:p>
          <a:p>
            <a:endParaRPr lang="en-US" dirty="0"/>
          </a:p>
        </p:txBody>
      </p:sp>
      <p:sp>
        <p:nvSpPr>
          <p:cNvPr id="3" name="Title 2"/>
          <p:cNvSpPr>
            <a:spLocks noGrp="1"/>
          </p:cNvSpPr>
          <p:nvPr>
            <p:ph type="title"/>
          </p:nvPr>
        </p:nvSpPr>
        <p:spPr/>
        <p:txBody>
          <a:bodyPr>
            <a:normAutofit/>
          </a:bodyPr>
          <a:lstStyle/>
          <a:p>
            <a:r>
              <a:rPr lang="en-US" sz="3600" dirty="0"/>
              <a:t>Board Deliberation</a:t>
            </a:r>
          </a:p>
        </p:txBody>
      </p:sp>
      <p:sp>
        <p:nvSpPr>
          <p:cNvPr id="4" name="Slide Number Placeholder 3"/>
          <p:cNvSpPr>
            <a:spLocks noGrp="1"/>
          </p:cNvSpPr>
          <p:nvPr>
            <p:ph type="sldNum" sz="quarter" idx="4"/>
          </p:nvPr>
        </p:nvSpPr>
        <p:spPr/>
        <p:txBody>
          <a:bodyPr/>
          <a:lstStyle/>
          <a:p>
            <a:fld id="{4500CA50-DFF2-4B51-82DD-96628A93A367}" type="slidenum">
              <a:rPr lang="en-US" smtClean="0"/>
              <a:pPr/>
              <a:t>78</a:t>
            </a:fld>
            <a:endParaRPr lang="en-US" dirty="0"/>
          </a:p>
        </p:txBody>
      </p:sp>
    </p:spTree>
    <p:extLst>
      <p:ext uri="{BB962C8B-B14F-4D97-AF65-F5344CB8AC3E}">
        <p14:creationId xmlns:p14="http://schemas.microsoft.com/office/powerpoint/2010/main" val="310705995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0" indent="-457200">
              <a:spcAft>
                <a:spcPts val="1800"/>
              </a:spcAft>
              <a:buFont typeface="Wingdings" panose="05000000000000000000" pitchFamily="2" charset="2"/>
              <a:buChar char="§"/>
            </a:pPr>
            <a:r>
              <a:rPr lang="en-US" sz="3000" dirty="0"/>
              <a:t>The Board President acknowledges any member of the public who wishes to speak.</a:t>
            </a:r>
          </a:p>
          <a:p>
            <a:pPr marL="457200" indent="-457200">
              <a:spcAft>
                <a:spcPts val="1800"/>
              </a:spcAft>
              <a:buFont typeface="Wingdings" panose="05000000000000000000" pitchFamily="2" charset="2"/>
              <a:buChar char="§"/>
            </a:pPr>
            <a:r>
              <a:rPr lang="en-US" sz="3000" dirty="0"/>
              <a:t>The board may ask for further clarification, following public comments.</a:t>
            </a:r>
          </a:p>
          <a:p>
            <a:pPr marL="457200" indent="-457200">
              <a:spcAft>
                <a:spcPts val="1800"/>
              </a:spcAft>
              <a:buFont typeface="Wingdings" panose="05000000000000000000" pitchFamily="2" charset="2"/>
              <a:buChar char="§"/>
            </a:pPr>
            <a:r>
              <a:rPr lang="en-US" sz="3000" dirty="0"/>
              <a:t>The board deliberates and advocates</a:t>
            </a:r>
          </a:p>
          <a:p>
            <a:pPr marL="457200" indent="-457200">
              <a:spcAft>
                <a:spcPts val="1800"/>
              </a:spcAft>
              <a:buFont typeface="Wingdings" panose="05000000000000000000" pitchFamily="2" charset="2"/>
              <a:buChar char="§"/>
            </a:pPr>
            <a:r>
              <a:rPr lang="en-US" sz="3000" dirty="0"/>
              <a:t>The board votes.</a:t>
            </a:r>
          </a:p>
          <a:p>
            <a:endParaRPr lang="en-US" dirty="0"/>
          </a:p>
        </p:txBody>
      </p:sp>
      <p:sp>
        <p:nvSpPr>
          <p:cNvPr id="3" name="Title 2"/>
          <p:cNvSpPr>
            <a:spLocks noGrp="1"/>
          </p:cNvSpPr>
          <p:nvPr>
            <p:ph type="title"/>
          </p:nvPr>
        </p:nvSpPr>
        <p:spPr/>
        <p:txBody>
          <a:bodyPr>
            <a:normAutofit/>
          </a:bodyPr>
          <a:lstStyle/>
          <a:p>
            <a:r>
              <a:rPr lang="en-US" sz="3600" dirty="0"/>
              <a:t>Board Deliberation</a:t>
            </a:r>
          </a:p>
        </p:txBody>
      </p:sp>
      <p:sp>
        <p:nvSpPr>
          <p:cNvPr id="4" name="Slide Number Placeholder 3"/>
          <p:cNvSpPr>
            <a:spLocks noGrp="1"/>
          </p:cNvSpPr>
          <p:nvPr>
            <p:ph type="sldNum" sz="quarter" idx="4"/>
          </p:nvPr>
        </p:nvSpPr>
        <p:spPr/>
        <p:txBody>
          <a:bodyPr/>
          <a:lstStyle/>
          <a:p>
            <a:fld id="{4500CA50-DFF2-4B51-82DD-96628A93A367}" type="slidenum">
              <a:rPr lang="en-US" smtClean="0"/>
              <a:pPr/>
              <a:t>79</a:t>
            </a:fld>
            <a:endParaRPr lang="en-US" dirty="0"/>
          </a:p>
        </p:txBody>
      </p:sp>
    </p:spTree>
    <p:extLst>
      <p:ext uri="{BB962C8B-B14F-4D97-AF65-F5344CB8AC3E}">
        <p14:creationId xmlns:p14="http://schemas.microsoft.com/office/powerpoint/2010/main" val="12913790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Roles</a:t>
            </a:r>
            <a:endParaRPr lang="en-US" dirty="0"/>
          </a:p>
        </p:txBody>
      </p:sp>
      <p:sp>
        <p:nvSpPr>
          <p:cNvPr id="3" name="Content Placeholder 2"/>
          <p:cNvSpPr>
            <a:spLocks noGrp="1"/>
          </p:cNvSpPr>
          <p:nvPr>
            <p:ph idx="1"/>
          </p:nvPr>
        </p:nvSpPr>
        <p:spPr>
          <a:xfrm>
            <a:off x="864706" y="1361662"/>
            <a:ext cx="9952452" cy="4416400"/>
          </a:xfrm>
        </p:spPr>
        <p:txBody>
          <a:bodyPr>
            <a:normAutofit/>
          </a:bodyPr>
          <a:lstStyle/>
          <a:p>
            <a:r>
              <a:rPr lang="en-US" sz="3000" dirty="0" smtClean="0"/>
              <a:t>- Board </a:t>
            </a:r>
            <a:r>
              <a:rPr lang="en-US" sz="3000" dirty="0"/>
              <a:t>Bylaw 9005</a:t>
            </a:r>
          </a:p>
          <a:p>
            <a:pPr marL="685800"/>
            <a:r>
              <a:rPr lang="en-US" sz="3000" dirty="0"/>
              <a:t>“Keep the district focused on learning and achievement for all students.”</a:t>
            </a:r>
          </a:p>
        </p:txBody>
      </p:sp>
      <p:sp>
        <p:nvSpPr>
          <p:cNvPr id="4" name="Slide Number Placeholder 3"/>
          <p:cNvSpPr>
            <a:spLocks noGrp="1"/>
          </p:cNvSpPr>
          <p:nvPr>
            <p:ph type="sldNum" sz="quarter" idx="4294967295"/>
          </p:nvPr>
        </p:nvSpPr>
        <p:spPr>
          <a:xfrm>
            <a:off x="9753600" y="6356351"/>
            <a:ext cx="457200" cy="365125"/>
          </a:xfrm>
          <a:prstGeom prst="rect">
            <a:avLst/>
          </a:prstGeom>
        </p:spPr>
        <p:txBody>
          <a:bodyPr/>
          <a:lstStyle/>
          <a:p>
            <a:fld id="{E02AF179-07B7-472B-83C2-D8D8D234B33A}" type="slidenum">
              <a:rPr lang="en-US" altLang="en-US" smtClean="0"/>
              <a:pPr/>
              <a:t>8</a:t>
            </a:fld>
            <a:endParaRPr lang="en-US" altLang="en-US" dirty="0"/>
          </a:p>
        </p:txBody>
      </p:sp>
      <p:pic>
        <p:nvPicPr>
          <p:cNvPr id="2052" name="Picture 4" descr="Image result for focused on learn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3048000"/>
            <a:ext cx="3657600" cy="2886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066723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20000"/>
          </a:bodyPr>
          <a:lstStyle/>
          <a:p>
            <a:pPr marL="457200" indent="-457200">
              <a:spcAft>
                <a:spcPts val="1200"/>
              </a:spcAft>
              <a:buFont typeface="Wingdings" panose="05000000000000000000" pitchFamily="2" charset="2"/>
              <a:buChar char="§"/>
            </a:pPr>
            <a:r>
              <a:rPr lang="en-US" sz="3200" dirty="0" smtClean="0"/>
              <a:t>The </a:t>
            </a:r>
            <a:r>
              <a:rPr lang="en-US" sz="3200" dirty="0"/>
              <a:t>Board agrees there are multiple ‘right’ answers in </a:t>
            </a:r>
            <a:r>
              <a:rPr lang="en-US" sz="3200" dirty="0" smtClean="0"/>
              <a:t>addressing issues</a:t>
            </a:r>
            <a:r>
              <a:rPr lang="en-US" sz="3200" dirty="0"/>
              <a:t>. </a:t>
            </a:r>
            <a:r>
              <a:rPr lang="en-US" sz="3200" dirty="0" smtClean="0"/>
              <a:t>Dissenting </a:t>
            </a:r>
            <a:r>
              <a:rPr lang="en-US" sz="3200" dirty="0"/>
              <a:t>opinions are listened to respectfully. </a:t>
            </a:r>
            <a:r>
              <a:rPr lang="en-US" sz="3200" dirty="0" smtClean="0"/>
              <a:t>The </a:t>
            </a:r>
            <a:r>
              <a:rPr lang="en-US" sz="3200" dirty="0"/>
              <a:t>final authority for board decisions rests with the board as a whole.</a:t>
            </a:r>
          </a:p>
          <a:p>
            <a:pPr marL="457200" indent="-457200">
              <a:spcAft>
                <a:spcPts val="1200"/>
              </a:spcAft>
              <a:buFont typeface="Wingdings" panose="05000000000000000000" pitchFamily="2" charset="2"/>
              <a:buChar char="§"/>
            </a:pPr>
            <a:r>
              <a:rPr lang="en-US" sz="3200" dirty="0" smtClean="0"/>
              <a:t>Prior </a:t>
            </a:r>
            <a:r>
              <a:rPr lang="en-US" sz="3200" dirty="0"/>
              <a:t>to a board decision, if a member of the public asks a trustee about a future board decision, the trustee will clarify that he/she is voting as an individual (“I” message).</a:t>
            </a:r>
          </a:p>
          <a:p>
            <a:pPr marL="457200" indent="-457200">
              <a:spcAft>
                <a:spcPts val="1200"/>
              </a:spcAft>
              <a:buFont typeface="Wingdings" panose="05000000000000000000" pitchFamily="2" charset="2"/>
              <a:buChar char="§"/>
            </a:pPr>
            <a:r>
              <a:rPr lang="en-US" sz="3200" dirty="0"/>
              <a:t>Following a board decision  the trustee agrees to fully support the majority decision (“we” message).</a:t>
            </a:r>
          </a:p>
          <a:p>
            <a:pPr marL="457200" indent="-457200">
              <a:spcAft>
                <a:spcPts val="1200"/>
              </a:spcAft>
              <a:buFont typeface="Wingdings" panose="05000000000000000000" pitchFamily="2" charset="2"/>
              <a:buChar char="§"/>
            </a:pPr>
            <a:r>
              <a:rPr lang="en-US" sz="3200" dirty="0"/>
              <a:t>Following the decision, if trustees are approached by the media about the decision, they will refer the media to the Board President for additional information.</a:t>
            </a:r>
          </a:p>
          <a:p>
            <a:endParaRPr lang="en-US" dirty="0"/>
          </a:p>
        </p:txBody>
      </p:sp>
      <p:sp>
        <p:nvSpPr>
          <p:cNvPr id="3" name="Title 2"/>
          <p:cNvSpPr>
            <a:spLocks noGrp="1"/>
          </p:cNvSpPr>
          <p:nvPr>
            <p:ph type="title"/>
          </p:nvPr>
        </p:nvSpPr>
        <p:spPr/>
        <p:txBody>
          <a:bodyPr>
            <a:normAutofit/>
          </a:bodyPr>
          <a:lstStyle/>
          <a:p>
            <a:r>
              <a:rPr lang="en-US" sz="3600" dirty="0"/>
              <a:t>Board Deliberation</a:t>
            </a:r>
          </a:p>
        </p:txBody>
      </p:sp>
      <p:sp>
        <p:nvSpPr>
          <p:cNvPr id="4" name="Slide Number Placeholder 3"/>
          <p:cNvSpPr>
            <a:spLocks noGrp="1"/>
          </p:cNvSpPr>
          <p:nvPr>
            <p:ph type="sldNum" sz="quarter" idx="4"/>
          </p:nvPr>
        </p:nvSpPr>
        <p:spPr/>
        <p:txBody>
          <a:bodyPr/>
          <a:lstStyle/>
          <a:p>
            <a:fld id="{4500CA50-DFF2-4B51-82DD-96628A93A367}" type="slidenum">
              <a:rPr lang="en-US" smtClean="0"/>
              <a:pPr/>
              <a:t>80</a:t>
            </a:fld>
            <a:endParaRPr lang="en-US" dirty="0"/>
          </a:p>
        </p:txBody>
      </p:sp>
    </p:spTree>
    <p:extLst>
      <p:ext uri="{BB962C8B-B14F-4D97-AF65-F5344CB8AC3E}">
        <p14:creationId xmlns:p14="http://schemas.microsoft.com/office/powerpoint/2010/main" val="330979863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3000" dirty="0" smtClean="0"/>
              <a:t>- Board </a:t>
            </a:r>
            <a:r>
              <a:rPr lang="en-US" sz="3000" dirty="0"/>
              <a:t>Bylaw 9323</a:t>
            </a:r>
            <a:r>
              <a:rPr lang="en-US" sz="3000" dirty="0" smtClean="0"/>
              <a:t>:</a:t>
            </a:r>
          </a:p>
          <a:p>
            <a:pPr marL="633413"/>
            <a:r>
              <a:rPr lang="en-US" sz="3000" dirty="0" smtClean="0"/>
              <a:t>“The Board believes that late night meetings deter public participation, can affect the Board's decision-making ability, and can be a burden to staff. Regular Board meetings shall be adjourned at 10:00 p.m. unless extended to a specific time determined by a majority of the Board. The meeting shall be extended no more than once and subsequently may be adjourned to a later date.”</a:t>
            </a:r>
          </a:p>
          <a:p>
            <a:endParaRPr lang="en-US" sz="3000" dirty="0"/>
          </a:p>
        </p:txBody>
      </p:sp>
      <p:sp>
        <p:nvSpPr>
          <p:cNvPr id="3" name="Title 2"/>
          <p:cNvSpPr>
            <a:spLocks noGrp="1"/>
          </p:cNvSpPr>
          <p:nvPr>
            <p:ph type="title"/>
          </p:nvPr>
        </p:nvSpPr>
        <p:spPr/>
        <p:txBody>
          <a:bodyPr>
            <a:normAutofit/>
          </a:bodyPr>
          <a:lstStyle/>
          <a:p>
            <a:r>
              <a:rPr lang="en-US" sz="3600" dirty="0" smtClean="0"/>
              <a:t>When Do Meetings End?</a:t>
            </a:r>
            <a:endParaRPr lang="en-US" sz="3600" dirty="0"/>
          </a:p>
        </p:txBody>
      </p:sp>
      <p:sp>
        <p:nvSpPr>
          <p:cNvPr id="4" name="Slide Number Placeholder 3"/>
          <p:cNvSpPr>
            <a:spLocks noGrp="1"/>
          </p:cNvSpPr>
          <p:nvPr>
            <p:ph type="sldNum" sz="quarter" idx="4"/>
          </p:nvPr>
        </p:nvSpPr>
        <p:spPr/>
        <p:txBody>
          <a:bodyPr/>
          <a:lstStyle/>
          <a:p>
            <a:fld id="{4500CA50-DFF2-4B51-82DD-96628A93A367}" type="slidenum">
              <a:rPr lang="en-US" smtClean="0"/>
              <a:pPr/>
              <a:t>81</a:t>
            </a:fld>
            <a:endParaRPr lang="en-US" dirty="0"/>
          </a:p>
        </p:txBody>
      </p:sp>
    </p:spTree>
    <p:extLst>
      <p:ext uri="{BB962C8B-B14F-4D97-AF65-F5344CB8AC3E}">
        <p14:creationId xmlns:p14="http://schemas.microsoft.com/office/powerpoint/2010/main" val="66960081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457200" lvl="1" indent="0">
              <a:buNone/>
            </a:pPr>
            <a:r>
              <a:rPr lang="en-US" sz="3000" dirty="0"/>
              <a:t>Board may:</a:t>
            </a:r>
          </a:p>
          <a:p>
            <a:pPr lvl="2"/>
            <a:r>
              <a:rPr lang="en-US" sz="3000" dirty="0"/>
              <a:t>Respond </a:t>
            </a:r>
            <a:r>
              <a:rPr lang="en-US" sz="3000" u="sng" dirty="0"/>
              <a:t>briefly</a:t>
            </a:r>
            <a:endParaRPr lang="en-US" sz="3000" dirty="0"/>
          </a:p>
          <a:p>
            <a:pPr lvl="2"/>
            <a:r>
              <a:rPr lang="en-US" sz="3000" dirty="0"/>
              <a:t>Ask or answer questions</a:t>
            </a:r>
          </a:p>
          <a:p>
            <a:pPr lvl="2"/>
            <a:r>
              <a:rPr lang="en-US" sz="3000" dirty="0"/>
              <a:t>Refer to staff</a:t>
            </a:r>
          </a:p>
          <a:p>
            <a:pPr lvl="2"/>
            <a:r>
              <a:rPr lang="en-US" sz="3000" dirty="0"/>
              <a:t>Ask to add item to future agenda per “rules or procedures” of the Board</a:t>
            </a:r>
          </a:p>
        </p:txBody>
      </p:sp>
      <p:sp>
        <p:nvSpPr>
          <p:cNvPr id="3" name="Title 2"/>
          <p:cNvSpPr>
            <a:spLocks noGrp="1"/>
          </p:cNvSpPr>
          <p:nvPr>
            <p:ph type="title"/>
          </p:nvPr>
        </p:nvSpPr>
        <p:spPr/>
        <p:txBody>
          <a:bodyPr>
            <a:normAutofit/>
          </a:bodyPr>
          <a:lstStyle/>
          <a:p>
            <a:r>
              <a:rPr lang="en-US" sz="3600" dirty="0"/>
              <a:t>Response to Public Comments</a:t>
            </a:r>
          </a:p>
        </p:txBody>
      </p:sp>
      <p:sp>
        <p:nvSpPr>
          <p:cNvPr id="4" name="Slide Number Placeholder 3"/>
          <p:cNvSpPr>
            <a:spLocks noGrp="1"/>
          </p:cNvSpPr>
          <p:nvPr>
            <p:ph type="sldNum" sz="quarter" idx="4"/>
          </p:nvPr>
        </p:nvSpPr>
        <p:spPr/>
        <p:txBody>
          <a:bodyPr/>
          <a:lstStyle/>
          <a:p>
            <a:fld id="{4500CA50-DFF2-4B51-82DD-96628A93A367}" type="slidenum">
              <a:rPr lang="en-US" smtClean="0"/>
              <a:pPr/>
              <a:t>82</a:t>
            </a:fld>
            <a:endParaRPr lang="en-US" dirty="0"/>
          </a:p>
        </p:txBody>
      </p:sp>
    </p:spTree>
    <p:extLst>
      <p:ext uri="{BB962C8B-B14F-4D97-AF65-F5344CB8AC3E}">
        <p14:creationId xmlns:p14="http://schemas.microsoft.com/office/powerpoint/2010/main" val="88132264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7"/>
          <p:cNvSpPr>
            <a:spLocks noGrp="1"/>
          </p:cNvSpPr>
          <p:nvPr>
            <p:ph type="title"/>
          </p:nvPr>
        </p:nvSpPr>
        <p:spPr/>
        <p:txBody>
          <a:bodyPr/>
          <a:lstStyle/>
          <a:p>
            <a:pPr algn="ctr" eaLnBrk="1" hangingPunct="1"/>
            <a:r>
              <a:rPr lang="en-US" altLang="en-US" dirty="0"/>
              <a:t>Public Records Act</a:t>
            </a:r>
          </a:p>
        </p:txBody>
      </p:sp>
    </p:spTree>
    <p:extLst>
      <p:ext uri="{BB962C8B-B14F-4D97-AF65-F5344CB8AC3E}">
        <p14:creationId xmlns:p14="http://schemas.microsoft.com/office/powerpoint/2010/main" val="21532837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en-US" dirty="0"/>
              <a:t>Public Records Act Basics</a:t>
            </a:r>
          </a:p>
        </p:txBody>
      </p:sp>
      <p:sp>
        <p:nvSpPr>
          <p:cNvPr id="3" name="Content Placeholder 2"/>
          <p:cNvSpPr>
            <a:spLocks noGrp="1"/>
          </p:cNvSpPr>
          <p:nvPr>
            <p:ph idx="1"/>
          </p:nvPr>
        </p:nvSpPr>
        <p:spPr>
          <a:xfrm>
            <a:off x="486382" y="1495425"/>
            <a:ext cx="10486417" cy="4432300"/>
          </a:xfrm>
        </p:spPr>
        <p:txBody>
          <a:bodyPr>
            <a:normAutofit/>
          </a:bodyPr>
          <a:lstStyle/>
          <a:p>
            <a:pPr lvl="1"/>
            <a:r>
              <a:rPr lang="en-US" sz="3000" dirty="0"/>
              <a:t>Access to district records is a fundamental right.</a:t>
            </a:r>
          </a:p>
          <a:p>
            <a:pPr lvl="1"/>
            <a:r>
              <a:rPr lang="en-US" sz="3000" dirty="0"/>
              <a:t>All records are open to inspection absent a statutory exemption.  This includes emails.</a:t>
            </a:r>
            <a:br>
              <a:rPr lang="en-US" sz="3000" dirty="0"/>
            </a:br>
            <a:endParaRPr lang="en-US" sz="3000" dirty="0"/>
          </a:p>
          <a:p>
            <a:pPr marL="457200" lvl="1" indent="0">
              <a:buNone/>
            </a:pPr>
            <a:r>
              <a:rPr lang="en-US" sz="3000" dirty="0"/>
              <a:t/>
            </a:r>
            <a:br>
              <a:rPr lang="en-US" sz="3000" dirty="0"/>
            </a:br>
            <a:endParaRPr lang="en-US" sz="3000" dirty="0"/>
          </a:p>
        </p:txBody>
      </p:sp>
      <p:sp>
        <p:nvSpPr>
          <p:cNvPr id="4" name="Slide Number Placeholder 3"/>
          <p:cNvSpPr>
            <a:spLocks noGrp="1"/>
          </p:cNvSpPr>
          <p:nvPr>
            <p:ph type="sldNum" sz="quarter" idx="4294967295"/>
          </p:nvPr>
        </p:nvSpPr>
        <p:spPr>
          <a:xfrm>
            <a:off x="9753600" y="6356351"/>
            <a:ext cx="457200" cy="365125"/>
          </a:xfrm>
          <a:prstGeom prst="rect">
            <a:avLst/>
          </a:prstGeom>
        </p:spPr>
        <p:txBody>
          <a:bodyPr/>
          <a:lstStyle/>
          <a:p>
            <a:pPr>
              <a:defRPr/>
            </a:pPr>
            <a:fld id="{1471FE4D-F64C-4B21-9588-8F675C735DB6}" type="slidenum">
              <a:rPr lang="en-US" altLang="en-US" smtClean="0"/>
              <a:pPr>
                <a:defRPr/>
              </a:pPr>
              <a:t>84</a:t>
            </a:fld>
            <a:endParaRPr lang="en-US" altLang="en-US"/>
          </a:p>
        </p:txBody>
      </p:sp>
    </p:spTree>
    <p:extLst>
      <p:ext uri="{BB962C8B-B14F-4D97-AF65-F5344CB8AC3E}">
        <p14:creationId xmlns:p14="http://schemas.microsoft.com/office/powerpoint/2010/main" val="984114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en-US" dirty="0"/>
              <a:t>Public Records Act Basics</a:t>
            </a:r>
          </a:p>
        </p:txBody>
      </p:sp>
      <p:sp>
        <p:nvSpPr>
          <p:cNvPr id="3" name="Content Placeholder 2"/>
          <p:cNvSpPr>
            <a:spLocks noGrp="1"/>
          </p:cNvSpPr>
          <p:nvPr>
            <p:ph idx="1"/>
          </p:nvPr>
        </p:nvSpPr>
        <p:spPr>
          <a:xfrm>
            <a:off x="475935" y="1255739"/>
            <a:ext cx="10642780" cy="4432300"/>
          </a:xfrm>
        </p:spPr>
        <p:txBody>
          <a:bodyPr>
            <a:normAutofit/>
          </a:bodyPr>
          <a:lstStyle/>
          <a:p>
            <a:pPr marL="457200" lvl="1" indent="0">
              <a:buNone/>
            </a:pPr>
            <a:r>
              <a:rPr lang="en-US" sz="3000" u="sng" dirty="0"/>
              <a:t>So … What is a record</a:t>
            </a:r>
            <a:r>
              <a:rPr lang="en-US" sz="3000" dirty="0"/>
              <a:t>?</a:t>
            </a:r>
          </a:p>
          <a:p>
            <a:pPr lvl="2">
              <a:buFont typeface="Wingdings" panose="05000000000000000000" pitchFamily="2" charset="2"/>
              <a:buChar char="§"/>
            </a:pPr>
            <a:r>
              <a:rPr lang="en-US" sz="3000" dirty="0"/>
              <a:t>“Public records” are defined broadly by the Public Records Act as “any writing containing information relating to the conduct of the public‘s business prepared, owned, used, or retained by any state or local agency regardless of physical form or characteristics.”  (Gov. Code, </a:t>
            </a:r>
            <a:r>
              <a:rPr lang="en-US" sz="3000" dirty="0">
                <a:latin typeface="Times New Roman" panose="02020603050405020304" pitchFamily="18" charset="0"/>
                <a:cs typeface="Times New Roman" panose="02020603050405020304" pitchFamily="18" charset="0"/>
              </a:rPr>
              <a:t>§</a:t>
            </a:r>
            <a:r>
              <a:rPr lang="en-US" sz="3000" dirty="0"/>
              <a:t> 6252, </a:t>
            </a:r>
            <a:r>
              <a:rPr lang="en-US" sz="3000" dirty="0" err="1"/>
              <a:t>subd</a:t>
            </a:r>
            <a:r>
              <a:rPr lang="en-US" sz="3000" dirty="0"/>
              <a:t>. (e).)  </a:t>
            </a:r>
            <a:br>
              <a:rPr lang="en-US" sz="3000" dirty="0"/>
            </a:br>
            <a:endParaRPr lang="en-US" sz="3000" dirty="0"/>
          </a:p>
          <a:p>
            <a:pPr lvl="1">
              <a:buFont typeface="Wingdings" panose="05000000000000000000" pitchFamily="2" charset="2"/>
              <a:buChar char="§"/>
            </a:pPr>
            <a:endParaRPr lang="en-US" sz="3000" dirty="0"/>
          </a:p>
        </p:txBody>
      </p:sp>
      <p:sp>
        <p:nvSpPr>
          <p:cNvPr id="4" name="Slide Number Placeholder 3"/>
          <p:cNvSpPr>
            <a:spLocks noGrp="1"/>
          </p:cNvSpPr>
          <p:nvPr>
            <p:ph type="sldNum" sz="quarter" idx="4294967295"/>
          </p:nvPr>
        </p:nvSpPr>
        <p:spPr>
          <a:xfrm>
            <a:off x="9753600" y="6356351"/>
            <a:ext cx="457200" cy="365125"/>
          </a:xfrm>
          <a:prstGeom prst="rect">
            <a:avLst/>
          </a:prstGeom>
        </p:spPr>
        <p:txBody>
          <a:bodyPr/>
          <a:lstStyle/>
          <a:p>
            <a:pPr>
              <a:defRPr/>
            </a:pPr>
            <a:fld id="{1471FE4D-F64C-4B21-9588-8F675C735DB6}" type="slidenum">
              <a:rPr lang="en-US" altLang="en-US" smtClean="0"/>
              <a:pPr>
                <a:defRPr/>
              </a:pPr>
              <a:t>85</a:t>
            </a:fld>
            <a:endParaRPr lang="en-US" altLang="en-US"/>
          </a:p>
        </p:txBody>
      </p:sp>
    </p:spTree>
    <p:extLst>
      <p:ext uri="{BB962C8B-B14F-4D97-AF65-F5344CB8AC3E}">
        <p14:creationId xmlns:p14="http://schemas.microsoft.com/office/powerpoint/2010/main" val="21691364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en-US" dirty="0"/>
              <a:t>Public Records Act Basics</a:t>
            </a:r>
          </a:p>
        </p:txBody>
      </p:sp>
      <p:sp>
        <p:nvSpPr>
          <p:cNvPr id="3" name="Content Placeholder 2"/>
          <p:cNvSpPr>
            <a:spLocks noGrp="1"/>
          </p:cNvSpPr>
          <p:nvPr>
            <p:ph idx="1"/>
          </p:nvPr>
        </p:nvSpPr>
        <p:spPr>
          <a:xfrm>
            <a:off x="1066800" y="1255739"/>
            <a:ext cx="8686800" cy="4432300"/>
          </a:xfrm>
        </p:spPr>
        <p:txBody>
          <a:bodyPr>
            <a:noAutofit/>
          </a:bodyPr>
          <a:lstStyle/>
          <a:p>
            <a:pPr marL="457200" lvl="1" indent="0">
              <a:buNone/>
            </a:pPr>
            <a:r>
              <a:rPr lang="en-US" sz="2800" u="sng" dirty="0"/>
              <a:t>What is a record</a:t>
            </a:r>
            <a:r>
              <a:rPr lang="en-US" sz="2800" dirty="0"/>
              <a:t>?</a:t>
            </a:r>
          </a:p>
          <a:p>
            <a:pPr lvl="2">
              <a:buFont typeface="Arial" panose="020B0604020202020204" pitchFamily="34" charset="0"/>
              <a:buChar char="•"/>
            </a:pPr>
            <a:r>
              <a:rPr lang="en-US" sz="2800" dirty="0"/>
              <a:t>Photocopies</a:t>
            </a:r>
          </a:p>
          <a:p>
            <a:pPr lvl="2">
              <a:buFont typeface="Arial" panose="020B0604020202020204" pitchFamily="34" charset="0"/>
              <a:buChar char="•"/>
            </a:pPr>
            <a:r>
              <a:rPr lang="en-US" sz="2800" dirty="0"/>
              <a:t>Handwritten notes</a:t>
            </a:r>
          </a:p>
          <a:p>
            <a:pPr lvl="2">
              <a:buFont typeface="Arial" panose="020B0604020202020204" pitchFamily="34" charset="0"/>
              <a:buChar char="•"/>
            </a:pPr>
            <a:r>
              <a:rPr lang="en-US" sz="2800" dirty="0"/>
              <a:t>Letters</a:t>
            </a:r>
          </a:p>
          <a:p>
            <a:pPr lvl="2">
              <a:buFont typeface="Arial" panose="020B0604020202020204" pitchFamily="34" charset="0"/>
              <a:buChar char="•"/>
            </a:pPr>
            <a:r>
              <a:rPr lang="en-US" sz="2800" dirty="0"/>
              <a:t>Reports</a:t>
            </a:r>
          </a:p>
          <a:p>
            <a:pPr lvl="2">
              <a:buFont typeface="Arial" panose="020B0604020202020204" pitchFamily="34" charset="0"/>
              <a:buChar char="•"/>
            </a:pPr>
            <a:r>
              <a:rPr lang="en-US" sz="2800" dirty="0"/>
              <a:t>Digital storage</a:t>
            </a:r>
          </a:p>
          <a:p>
            <a:pPr lvl="2">
              <a:buFont typeface="Arial" panose="020B0604020202020204" pitchFamily="34" charset="0"/>
              <a:buChar char="•"/>
            </a:pPr>
            <a:r>
              <a:rPr lang="en-US" sz="2800" b="1" dirty="0"/>
              <a:t>Electronic mail</a:t>
            </a:r>
            <a:r>
              <a:rPr lang="en-US" sz="2800" dirty="0"/>
              <a:t>  </a:t>
            </a:r>
          </a:p>
          <a:p>
            <a:pPr lvl="2">
              <a:buFont typeface="Arial" panose="020B0604020202020204" pitchFamily="34" charset="0"/>
              <a:buChar char="•"/>
            </a:pPr>
            <a:r>
              <a:rPr lang="en-US" sz="2800" dirty="0"/>
              <a:t>Facsimiles</a:t>
            </a:r>
          </a:p>
          <a:p>
            <a:pPr lvl="2">
              <a:buFont typeface="Arial" panose="020B0604020202020204" pitchFamily="34" charset="0"/>
              <a:buChar char="•"/>
            </a:pPr>
            <a:r>
              <a:rPr lang="en-US" sz="2800" dirty="0"/>
              <a:t>Etc.</a:t>
            </a:r>
            <a:br>
              <a:rPr lang="en-US" sz="2800" dirty="0"/>
            </a:br>
            <a:endParaRPr lang="en-US" sz="2800" dirty="0"/>
          </a:p>
          <a:p>
            <a:pPr lvl="1">
              <a:buFont typeface="Arial" panose="020B0604020202020204" pitchFamily="34" charset="0"/>
              <a:buChar char="•"/>
            </a:pPr>
            <a:endParaRPr lang="en-US" sz="2800" dirty="0"/>
          </a:p>
        </p:txBody>
      </p:sp>
      <p:sp>
        <p:nvSpPr>
          <p:cNvPr id="4" name="Slide Number Placeholder 3"/>
          <p:cNvSpPr>
            <a:spLocks noGrp="1"/>
          </p:cNvSpPr>
          <p:nvPr>
            <p:ph type="sldNum" sz="quarter" idx="4294967295"/>
          </p:nvPr>
        </p:nvSpPr>
        <p:spPr>
          <a:xfrm>
            <a:off x="9753600" y="6356351"/>
            <a:ext cx="457200" cy="365125"/>
          </a:xfrm>
          <a:prstGeom prst="rect">
            <a:avLst/>
          </a:prstGeom>
        </p:spPr>
        <p:txBody>
          <a:bodyPr/>
          <a:lstStyle/>
          <a:p>
            <a:pPr>
              <a:defRPr/>
            </a:pPr>
            <a:fld id="{1471FE4D-F64C-4B21-9588-8F675C735DB6}" type="slidenum">
              <a:rPr lang="en-US" altLang="en-US" smtClean="0"/>
              <a:pPr>
                <a:defRPr/>
              </a:pPr>
              <a:t>86</a:t>
            </a:fld>
            <a:endParaRPr lang="en-US" altLang="en-US"/>
          </a:p>
        </p:txBody>
      </p:sp>
    </p:spTree>
    <p:extLst>
      <p:ext uri="{BB962C8B-B14F-4D97-AF65-F5344CB8AC3E}">
        <p14:creationId xmlns:p14="http://schemas.microsoft.com/office/powerpoint/2010/main" val="31106541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en-US" dirty="0"/>
              <a:t>Public Records Act Basics</a:t>
            </a:r>
          </a:p>
        </p:txBody>
      </p:sp>
      <p:sp>
        <p:nvSpPr>
          <p:cNvPr id="3" name="Content Placeholder 2"/>
          <p:cNvSpPr>
            <a:spLocks noGrp="1"/>
          </p:cNvSpPr>
          <p:nvPr>
            <p:ph idx="1"/>
          </p:nvPr>
        </p:nvSpPr>
        <p:spPr>
          <a:xfrm>
            <a:off x="563483" y="1255739"/>
            <a:ext cx="11022159" cy="4432300"/>
          </a:xfrm>
        </p:spPr>
        <p:txBody>
          <a:bodyPr>
            <a:noAutofit/>
          </a:bodyPr>
          <a:lstStyle/>
          <a:p>
            <a:pPr marL="457200" lvl="1" indent="0">
              <a:buNone/>
            </a:pPr>
            <a:r>
              <a:rPr lang="en-US" sz="3000" dirty="0"/>
              <a:t>Exempt records:</a:t>
            </a:r>
            <a:endParaRPr lang="en-US" sz="3000" u="sng" dirty="0"/>
          </a:p>
          <a:p>
            <a:pPr lvl="2">
              <a:buFont typeface="Arial" panose="020B0604020202020204" pitchFamily="34" charset="0"/>
              <a:buChar char="•"/>
            </a:pPr>
            <a:r>
              <a:rPr lang="en-US" sz="3000" dirty="0"/>
              <a:t>Preliminary drafts and notes</a:t>
            </a:r>
          </a:p>
          <a:p>
            <a:pPr lvl="2">
              <a:buFont typeface="Arial" panose="020B0604020202020204" pitchFamily="34" charset="0"/>
              <a:buChar char="•"/>
            </a:pPr>
            <a:r>
              <a:rPr lang="en-US" sz="3000" dirty="0"/>
              <a:t>Documents pending litigation</a:t>
            </a:r>
          </a:p>
          <a:p>
            <a:pPr lvl="2">
              <a:buFont typeface="Arial" panose="020B0604020202020204" pitchFamily="34" charset="0"/>
              <a:buChar char="•"/>
            </a:pPr>
            <a:r>
              <a:rPr lang="en-US" sz="3000" dirty="0"/>
              <a:t>Certain personnel and medical files</a:t>
            </a:r>
          </a:p>
          <a:p>
            <a:pPr lvl="2">
              <a:buFont typeface="Arial" panose="020B0604020202020204" pitchFamily="34" charset="0"/>
              <a:buChar char="•"/>
            </a:pPr>
            <a:r>
              <a:rPr lang="en-US" sz="3000" dirty="0"/>
              <a:t>Test questions, scoring keys, other exam data</a:t>
            </a:r>
          </a:p>
          <a:p>
            <a:pPr lvl="2">
              <a:buFont typeface="Arial" panose="020B0604020202020204" pitchFamily="34" charset="0"/>
              <a:buChar char="•"/>
            </a:pPr>
            <a:r>
              <a:rPr lang="en-US" sz="3000" dirty="0"/>
              <a:t>Records prohibited from disclosure by California or federal law</a:t>
            </a:r>
          </a:p>
          <a:p>
            <a:pPr lvl="2">
              <a:buFont typeface="Arial" panose="020B0604020202020204" pitchFamily="34" charset="0"/>
              <a:buChar char="•"/>
            </a:pPr>
            <a:r>
              <a:rPr lang="en-US" sz="3000" dirty="0"/>
              <a:t>Employee home addresses and telephone numbers</a:t>
            </a:r>
          </a:p>
          <a:p>
            <a:pPr lvl="1">
              <a:buFont typeface="Arial" panose="020B0604020202020204" pitchFamily="34" charset="0"/>
              <a:buChar char="•"/>
            </a:pPr>
            <a:endParaRPr lang="en-US" sz="3000" dirty="0"/>
          </a:p>
        </p:txBody>
      </p:sp>
      <p:sp>
        <p:nvSpPr>
          <p:cNvPr id="4" name="Slide Number Placeholder 3"/>
          <p:cNvSpPr>
            <a:spLocks noGrp="1"/>
          </p:cNvSpPr>
          <p:nvPr>
            <p:ph type="sldNum" sz="quarter" idx="4294967295"/>
          </p:nvPr>
        </p:nvSpPr>
        <p:spPr>
          <a:xfrm>
            <a:off x="9753600" y="6356351"/>
            <a:ext cx="457200" cy="365125"/>
          </a:xfrm>
          <a:prstGeom prst="rect">
            <a:avLst/>
          </a:prstGeom>
        </p:spPr>
        <p:txBody>
          <a:bodyPr/>
          <a:lstStyle/>
          <a:p>
            <a:pPr>
              <a:defRPr/>
            </a:pPr>
            <a:fld id="{1471FE4D-F64C-4B21-9588-8F675C735DB6}" type="slidenum">
              <a:rPr lang="en-US" altLang="en-US" smtClean="0"/>
              <a:pPr>
                <a:defRPr/>
              </a:pPr>
              <a:t>87</a:t>
            </a:fld>
            <a:endParaRPr lang="en-US" altLang="en-US"/>
          </a:p>
        </p:txBody>
      </p:sp>
    </p:spTree>
    <p:extLst>
      <p:ext uri="{BB962C8B-B14F-4D97-AF65-F5344CB8AC3E}">
        <p14:creationId xmlns:p14="http://schemas.microsoft.com/office/powerpoint/2010/main" val="21155938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en-US" dirty="0"/>
              <a:t>Public Records Act Basics</a:t>
            </a:r>
          </a:p>
        </p:txBody>
      </p:sp>
      <p:sp>
        <p:nvSpPr>
          <p:cNvPr id="3" name="Content Placeholder 2"/>
          <p:cNvSpPr>
            <a:spLocks noGrp="1"/>
          </p:cNvSpPr>
          <p:nvPr>
            <p:ph idx="1"/>
          </p:nvPr>
        </p:nvSpPr>
        <p:spPr>
          <a:xfrm>
            <a:off x="651033" y="1456514"/>
            <a:ext cx="8686800" cy="4432300"/>
          </a:xfrm>
        </p:spPr>
        <p:txBody>
          <a:bodyPr>
            <a:normAutofit/>
          </a:bodyPr>
          <a:lstStyle/>
          <a:p>
            <a:pPr lvl="1"/>
            <a:r>
              <a:rPr lang="en-US" sz="3000" dirty="0"/>
              <a:t>“Catchall” Exemption</a:t>
            </a:r>
            <a:br>
              <a:rPr lang="en-US" sz="3000" dirty="0"/>
            </a:br>
            <a:endParaRPr lang="en-US" sz="3000" dirty="0"/>
          </a:p>
          <a:p>
            <a:pPr lvl="1"/>
            <a:r>
              <a:rPr lang="en-US" sz="3000" dirty="0"/>
              <a:t>Student Records</a:t>
            </a:r>
            <a:br>
              <a:rPr lang="en-US" sz="3000" dirty="0"/>
            </a:br>
            <a:endParaRPr lang="en-US" sz="3000" dirty="0"/>
          </a:p>
          <a:p>
            <a:pPr lvl="1"/>
            <a:r>
              <a:rPr lang="en-US" sz="3000" dirty="0"/>
              <a:t>Disciplinary Records</a:t>
            </a:r>
            <a:br>
              <a:rPr lang="en-US" sz="3000" dirty="0"/>
            </a:br>
            <a:r>
              <a:rPr lang="en-US" sz="3000" dirty="0"/>
              <a:t/>
            </a:r>
            <a:br>
              <a:rPr lang="en-US" sz="3000" dirty="0"/>
            </a:br>
            <a:endParaRPr lang="en-US" sz="3000" dirty="0"/>
          </a:p>
        </p:txBody>
      </p:sp>
      <p:sp>
        <p:nvSpPr>
          <p:cNvPr id="4" name="Slide Number Placeholder 3"/>
          <p:cNvSpPr>
            <a:spLocks noGrp="1"/>
          </p:cNvSpPr>
          <p:nvPr>
            <p:ph type="sldNum" sz="quarter" idx="4294967295"/>
          </p:nvPr>
        </p:nvSpPr>
        <p:spPr>
          <a:xfrm>
            <a:off x="9753600" y="6356351"/>
            <a:ext cx="457200" cy="365125"/>
          </a:xfrm>
          <a:prstGeom prst="rect">
            <a:avLst/>
          </a:prstGeom>
        </p:spPr>
        <p:txBody>
          <a:bodyPr/>
          <a:lstStyle/>
          <a:p>
            <a:pPr>
              <a:defRPr/>
            </a:pPr>
            <a:fld id="{1471FE4D-F64C-4B21-9588-8F675C735DB6}" type="slidenum">
              <a:rPr lang="en-US" altLang="en-US" smtClean="0"/>
              <a:pPr>
                <a:defRPr/>
              </a:pPr>
              <a:t>88</a:t>
            </a:fld>
            <a:endParaRPr lang="en-US" altLang="en-US"/>
          </a:p>
        </p:txBody>
      </p:sp>
    </p:spTree>
    <p:extLst>
      <p:ext uri="{BB962C8B-B14F-4D97-AF65-F5344CB8AC3E}">
        <p14:creationId xmlns:p14="http://schemas.microsoft.com/office/powerpoint/2010/main" val="10025561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en-US" dirty="0"/>
              <a:t>Public Records Act Basics</a:t>
            </a:r>
          </a:p>
        </p:txBody>
      </p:sp>
      <p:sp>
        <p:nvSpPr>
          <p:cNvPr id="3" name="Content Placeholder 2"/>
          <p:cNvSpPr>
            <a:spLocks noGrp="1"/>
          </p:cNvSpPr>
          <p:nvPr>
            <p:ph idx="1"/>
          </p:nvPr>
        </p:nvSpPr>
        <p:spPr>
          <a:xfrm>
            <a:off x="496112" y="1589895"/>
            <a:ext cx="9465011" cy="4432300"/>
          </a:xfrm>
        </p:spPr>
        <p:txBody>
          <a:bodyPr>
            <a:normAutofit/>
          </a:bodyPr>
          <a:lstStyle/>
          <a:p>
            <a:pPr lvl="1">
              <a:buFont typeface="Wingdings" panose="05000000000000000000" pitchFamily="2" charset="2"/>
              <a:buChar char="§"/>
            </a:pPr>
            <a:r>
              <a:rPr lang="en-US" sz="3000" dirty="0"/>
              <a:t>Voluntary disclosure of records waives an exemption</a:t>
            </a:r>
            <a:br>
              <a:rPr lang="en-US" sz="3000" dirty="0"/>
            </a:br>
            <a:endParaRPr lang="en-US" sz="3000" dirty="0"/>
          </a:p>
        </p:txBody>
      </p:sp>
      <p:sp>
        <p:nvSpPr>
          <p:cNvPr id="4" name="Slide Number Placeholder 3"/>
          <p:cNvSpPr>
            <a:spLocks noGrp="1"/>
          </p:cNvSpPr>
          <p:nvPr>
            <p:ph type="sldNum" sz="quarter" idx="4294967295"/>
          </p:nvPr>
        </p:nvSpPr>
        <p:spPr>
          <a:xfrm>
            <a:off x="9753600" y="6356351"/>
            <a:ext cx="457200" cy="365125"/>
          </a:xfrm>
          <a:prstGeom prst="rect">
            <a:avLst/>
          </a:prstGeom>
        </p:spPr>
        <p:txBody>
          <a:bodyPr/>
          <a:lstStyle/>
          <a:p>
            <a:pPr>
              <a:defRPr/>
            </a:pPr>
            <a:fld id="{1471FE4D-F64C-4B21-9588-8F675C735DB6}" type="slidenum">
              <a:rPr lang="en-US" altLang="en-US" smtClean="0"/>
              <a:pPr>
                <a:defRPr/>
              </a:pPr>
              <a:t>89</a:t>
            </a:fld>
            <a:endParaRPr lang="en-US" altLang="en-US"/>
          </a:p>
        </p:txBody>
      </p:sp>
    </p:spTree>
    <p:extLst>
      <p:ext uri="{BB962C8B-B14F-4D97-AF65-F5344CB8AC3E}">
        <p14:creationId xmlns:p14="http://schemas.microsoft.com/office/powerpoint/2010/main" val="1341511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Roles</a:t>
            </a:r>
            <a:endParaRPr lang="en-US" dirty="0"/>
          </a:p>
        </p:txBody>
      </p:sp>
      <p:sp>
        <p:nvSpPr>
          <p:cNvPr id="3" name="Content Placeholder 2"/>
          <p:cNvSpPr>
            <a:spLocks noGrp="1"/>
          </p:cNvSpPr>
          <p:nvPr>
            <p:ph idx="1"/>
          </p:nvPr>
        </p:nvSpPr>
        <p:spPr/>
        <p:txBody>
          <a:bodyPr/>
          <a:lstStyle/>
          <a:p>
            <a:pPr algn="ctr"/>
            <a:r>
              <a:rPr lang="en-US" dirty="0"/>
              <a:t>“Whereas the board decides </a:t>
            </a:r>
            <a:r>
              <a:rPr lang="en-US" i="1" dirty="0"/>
              <a:t>ends</a:t>
            </a:r>
            <a:r>
              <a:rPr lang="en-US" dirty="0"/>
              <a:t> (outcomes), management is responsible for the </a:t>
            </a:r>
            <a:r>
              <a:rPr lang="en-US" i="1" dirty="0"/>
              <a:t>means</a:t>
            </a:r>
            <a:r>
              <a:rPr lang="en-US" dirty="0"/>
              <a:t> by which ends are achieved.”  </a:t>
            </a:r>
          </a:p>
          <a:p>
            <a:pPr algn="ctr"/>
            <a:r>
              <a:rPr lang="en-US" sz="2400" dirty="0"/>
              <a:t>	- E. Stoesz, </a:t>
            </a:r>
            <a:r>
              <a:rPr lang="en-US" sz="2400" u="sng" dirty="0"/>
              <a:t>Doing Good Even Better</a:t>
            </a:r>
            <a:endParaRPr lang="en-US" sz="2400" dirty="0"/>
          </a:p>
          <a:p>
            <a:endParaRPr lang="en-US" dirty="0"/>
          </a:p>
        </p:txBody>
      </p:sp>
      <p:sp>
        <p:nvSpPr>
          <p:cNvPr id="4" name="Slide Number Placeholder 3"/>
          <p:cNvSpPr>
            <a:spLocks noGrp="1"/>
          </p:cNvSpPr>
          <p:nvPr>
            <p:ph type="sldNum" sz="quarter" idx="4294967295"/>
          </p:nvPr>
        </p:nvSpPr>
        <p:spPr>
          <a:xfrm>
            <a:off x="9753600" y="6356351"/>
            <a:ext cx="457200" cy="365125"/>
          </a:xfrm>
          <a:prstGeom prst="rect">
            <a:avLst/>
          </a:prstGeom>
        </p:spPr>
        <p:txBody>
          <a:bodyPr/>
          <a:lstStyle/>
          <a:p>
            <a:fld id="{E02AF179-07B7-472B-83C2-D8D8D234B33A}" type="slidenum">
              <a:rPr lang="en-US" altLang="en-US" smtClean="0"/>
              <a:pPr/>
              <a:t>9</a:t>
            </a:fld>
            <a:endParaRPr lang="en-US" altLang="en-US" dirty="0"/>
          </a:p>
        </p:txBody>
      </p:sp>
      <p:pic>
        <p:nvPicPr>
          <p:cNvPr id="1026" name="Picture 2" descr="Image result for management te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1015" y="3376174"/>
            <a:ext cx="6781800" cy="2401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055889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b="15673"/>
          <a:stretch/>
        </p:blipFill>
        <p:spPr>
          <a:xfrm>
            <a:off x="1524000" y="1143000"/>
            <a:ext cx="9144000" cy="5105400"/>
          </a:xfrm>
          <a:prstGeom prst="rect">
            <a:avLst/>
          </a:prstGeom>
        </p:spPr>
      </p:pic>
      <p:sp>
        <p:nvSpPr>
          <p:cNvPr id="2" name="Title 1"/>
          <p:cNvSpPr>
            <a:spLocks noGrp="1"/>
          </p:cNvSpPr>
          <p:nvPr>
            <p:ph type="title"/>
          </p:nvPr>
        </p:nvSpPr>
        <p:spPr/>
        <p:txBody>
          <a:bodyPr/>
          <a:lstStyle/>
          <a:p>
            <a:r>
              <a:rPr lang="en-US" dirty="0" smtClean="0"/>
              <a:t>The City of San Jose Decision</a:t>
            </a:r>
            <a:endParaRPr lang="en-US" dirty="0"/>
          </a:p>
        </p:txBody>
      </p:sp>
      <p:sp>
        <p:nvSpPr>
          <p:cNvPr id="4" name="Slide Number Placeholder 3"/>
          <p:cNvSpPr>
            <a:spLocks noGrp="1"/>
          </p:cNvSpPr>
          <p:nvPr>
            <p:ph type="sldNum" sz="quarter" idx="4294967295"/>
          </p:nvPr>
        </p:nvSpPr>
        <p:spPr>
          <a:xfrm>
            <a:off x="9753600" y="6356351"/>
            <a:ext cx="457200" cy="365125"/>
          </a:xfrm>
          <a:prstGeom prst="rect">
            <a:avLst/>
          </a:prstGeom>
        </p:spPr>
        <p:txBody>
          <a:bodyPr/>
          <a:lstStyle/>
          <a:p>
            <a:fld id="{E02AF179-07B7-472B-83C2-D8D8D234B33A}" type="slidenum">
              <a:rPr lang="en-US" altLang="en-US" smtClean="0"/>
              <a:pPr/>
              <a:t>90</a:t>
            </a:fld>
            <a:endParaRPr lang="en-US" altLang="en-US"/>
          </a:p>
        </p:txBody>
      </p:sp>
      <p:sp>
        <p:nvSpPr>
          <p:cNvPr id="6" name="Rectangle 5"/>
          <p:cNvSpPr/>
          <p:nvPr/>
        </p:nvSpPr>
        <p:spPr>
          <a:xfrm>
            <a:off x="2057400" y="1828800"/>
            <a:ext cx="4267200" cy="762000"/>
          </a:xfrm>
          <a:prstGeom prst="rect">
            <a:avLst/>
          </a:prstGeom>
          <a:solidFill>
            <a:srgbClr val="1F4485"/>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anchor="ctr"/>
          <a:lstStyle/>
          <a:p>
            <a:pPr marL="285750" indent="-285750" algn="ctr">
              <a:defRPr/>
            </a:pPr>
            <a:r>
              <a:rPr lang="en-US" altLang="en-US" sz="3200" dirty="0">
                <a:solidFill>
                  <a:prstClr val="white"/>
                </a:solidFill>
                <a:latin typeface="Franklin Gothic Medium" pitchFamily="34" charset="0"/>
                <a:cs typeface="Arial" charset="0"/>
              </a:rPr>
              <a:t>Case Background</a:t>
            </a:r>
          </a:p>
        </p:txBody>
      </p:sp>
      <p:sp>
        <p:nvSpPr>
          <p:cNvPr id="7" name="Rectangle 6"/>
          <p:cNvSpPr/>
          <p:nvPr/>
        </p:nvSpPr>
        <p:spPr>
          <a:xfrm>
            <a:off x="3273670" y="4481512"/>
            <a:ext cx="6937131" cy="1219200"/>
          </a:xfrm>
          <a:prstGeom prst="rect">
            <a:avLst/>
          </a:prstGeom>
          <a:solidFill>
            <a:srgbClr val="1F4485"/>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anchor="ctr"/>
          <a:lstStyle/>
          <a:p>
            <a:pPr marL="285750" indent="-285750" algn="ctr">
              <a:defRPr/>
            </a:pPr>
            <a:r>
              <a:rPr lang="en-US" altLang="en-US" sz="2800" i="1" dirty="0">
                <a:solidFill>
                  <a:prstClr val="white"/>
                </a:solidFill>
                <a:latin typeface="Franklin Gothic Medium" pitchFamily="34" charset="0"/>
                <a:cs typeface="Arial" charset="0"/>
              </a:rPr>
              <a:t>City of San Jose et al. v. Superior Court </a:t>
            </a:r>
          </a:p>
          <a:p>
            <a:pPr marL="285750" indent="-285750" algn="ctr">
              <a:defRPr/>
            </a:pPr>
            <a:r>
              <a:rPr lang="en-US" sz="2400" b="1" i="1" dirty="0"/>
              <a:t> </a:t>
            </a:r>
            <a:r>
              <a:rPr lang="en-US" sz="2400" b="1" dirty="0"/>
              <a:t>(2017) 2 Cal.5th 608</a:t>
            </a:r>
            <a:endParaRPr lang="en-US" altLang="en-US" sz="2200" b="1" dirty="0">
              <a:solidFill>
                <a:prstClr val="white"/>
              </a:solidFill>
              <a:latin typeface="Franklin Gothic Medium" pitchFamily="34" charset="0"/>
              <a:cs typeface="Arial" charset="0"/>
            </a:endParaRPr>
          </a:p>
        </p:txBody>
      </p:sp>
    </p:spTree>
    <p:extLst>
      <p:ext uri="{BB962C8B-B14F-4D97-AF65-F5344CB8AC3E}">
        <p14:creationId xmlns:p14="http://schemas.microsoft.com/office/powerpoint/2010/main" val="18843155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22319"/>
          <a:stretch/>
        </p:blipFill>
        <p:spPr>
          <a:xfrm>
            <a:off x="1524000" y="1143000"/>
            <a:ext cx="9144000" cy="5105400"/>
          </a:xfrm>
          <a:prstGeom prst="rect">
            <a:avLst/>
          </a:prstGeom>
        </p:spPr>
      </p:pic>
      <p:sp>
        <p:nvSpPr>
          <p:cNvPr id="2" name="Title 1"/>
          <p:cNvSpPr>
            <a:spLocks noGrp="1"/>
          </p:cNvSpPr>
          <p:nvPr>
            <p:ph type="title"/>
          </p:nvPr>
        </p:nvSpPr>
        <p:spPr/>
        <p:txBody>
          <a:bodyPr/>
          <a:lstStyle/>
          <a:p>
            <a:r>
              <a:rPr lang="en-US" dirty="0" smtClean="0"/>
              <a:t>What the Court Said</a:t>
            </a:r>
            <a:endParaRPr lang="en-US" dirty="0"/>
          </a:p>
        </p:txBody>
      </p:sp>
      <p:sp>
        <p:nvSpPr>
          <p:cNvPr id="7" name="Rectangle 6"/>
          <p:cNvSpPr/>
          <p:nvPr/>
        </p:nvSpPr>
        <p:spPr>
          <a:xfrm>
            <a:off x="2628900" y="2209800"/>
            <a:ext cx="6934200" cy="2362200"/>
          </a:xfrm>
          <a:prstGeom prst="rect">
            <a:avLst/>
          </a:prstGeom>
          <a:solidFill>
            <a:srgbClr val="1F4485">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anchor="ctr"/>
          <a:lstStyle/>
          <a:p>
            <a:r>
              <a:rPr lang="en-US" altLang="en-US" sz="2800" dirty="0">
                <a:solidFill>
                  <a:prstClr val="white"/>
                </a:solidFill>
                <a:cs typeface="Arial" charset="0"/>
              </a:rPr>
              <a:t>“Here, we hold that when a city employee uses a personal account to communicate about the conduct of public business, the writings may be subject to disclosure under the California Public Records Act.”</a:t>
            </a:r>
          </a:p>
        </p:txBody>
      </p:sp>
      <p:sp>
        <p:nvSpPr>
          <p:cNvPr id="3" name="Slide Number Placeholder 2"/>
          <p:cNvSpPr>
            <a:spLocks noGrp="1"/>
          </p:cNvSpPr>
          <p:nvPr>
            <p:ph type="sldNum" sz="quarter" idx="4"/>
          </p:nvPr>
        </p:nvSpPr>
        <p:spPr/>
        <p:txBody>
          <a:bodyPr/>
          <a:lstStyle/>
          <a:p>
            <a:fld id="{4500CA50-DFF2-4B51-82DD-96628A93A367}" type="slidenum">
              <a:rPr lang="en-US" smtClean="0"/>
              <a:pPr/>
              <a:t>91</a:t>
            </a:fld>
            <a:endParaRPr lang="en-US" dirty="0"/>
          </a:p>
        </p:txBody>
      </p:sp>
    </p:spTree>
    <p:extLst>
      <p:ext uri="{BB962C8B-B14F-4D97-AF65-F5344CB8AC3E}">
        <p14:creationId xmlns:p14="http://schemas.microsoft.com/office/powerpoint/2010/main" val="4056452368"/>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the Court Said</a:t>
            </a:r>
            <a:endParaRPr lang="en-US" dirty="0"/>
          </a:p>
        </p:txBody>
      </p:sp>
      <p:sp>
        <p:nvSpPr>
          <p:cNvPr id="7" name="Rectangle 6"/>
          <p:cNvSpPr/>
          <p:nvPr/>
        </p:nvSpPr>
        <p:spPr>
          <a:xfrm>
            <a:off x="1016539" y="1352145"/>
            <a:ext cx="10034081"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457200" indent="-457200">
              <a:spcAft>
                <a:spcPts val="1000"/>
              </a:spcAft>
              <a:buClr>
                <a:srgbClr val="1F448A"/>
              </a:buClr>
              <a:buFont typeface="Wingdings" panose="05000000000000000000" pitchFamily="2" charset="2"/>
              <a:buChar char="§"/>
            </a:pPr>
            <a:r>
              <a:rPr lang="en-US" altLang="en-US" sz="3000" dirty="0">
                <a:latin typeface="+mj-lt"/>
              </a:rPr>
              <a:t>Slightly narrowed the definition of a public record</a:t>
            </a:r>
          </a:p>
          <a:p>
            <a:pPr marL="914400" lvl="1" indent="-457200">
              <a:spcAft>
                <a:spcPts val="1000"/>
              </a:spcAft>
              <a:buClr>
                <a:srgbClr val="1F448A"/>
              </a:buClr>
              <a:buFont typeface="Wingdings" panose="05000000000000000000" pitchFamily="2" charset="2"/>
              <a:buChar char="§"/>
            </a:pPr>
            <a:r>
              <a:rPr lang="en-US" altLang="en-US" sz="3000" dirty="0">
                <a:latin typeface="+mj-lt"/>
              </a:rPr>
              <a:t>The record “must relate in some substantive way to the conduct of the public’s business.”</a:t>
            </a:r>
          </a:p>
          <a:p>
            <a:pPr marL="914400" lvl="1" indent="-457200">
              <a:spcAft>
                <a:spcPts val="1000"/>
              </a:spcAft>
              <a:buClr>
                <a:srgbClr val="1F448A"/>
              </a:buClr>
              <a:buFont typeface="Wingdings" panose="05000000000000000000" pitchFamily="2" charset="2"/>
              <a:buChar char="§"/>
            </a:pPr>
            <a:r>
              <a:rPr lang="en-US" altLang="en-US" sz="3000" dirty="0">
                <a:latin typeface="+mj-lt"/>
              </a:rPr>
              <a:t>“Communications that are primarily personal, containing no more than incidental mentions of agency business, generally will not constitute public records.”</a:t>
            </a:r>
          </a:p>
        </p:txBody>
      </p:sp>
      <p:sp>
        <p:nvSpPr>
          <p:cNvPr id="3" name="Slide Number Placeholder 2"/>
          <p:cNvSpPr>
            <a:spLocks noGrp="1"/>
          </p:cNvSpPr>
          <p:nvPr>
            <p:ph type="sldNum" sz="quarter" idx="4"/>
          </p:nvPr>
        </p:nvSpPr>
        <p:spPr/>
        <p:txBody>
          <a:bodyPr/>
          <a:lstStyle/>
          <a:p>
            <a:fld id="{4500CA50-DFF2-4B51-82DD-96628A93A367}" type="slidenum">
              <a:rPr lang="en-US" smtClean="0"/>
              <a:pPr/>
              <a:t>92</a:t>
            </a:fld>
            <a:endParaRPr lang="en-US" dirty="0"/>
          </a:p>
        </p:txBody>
      </p:sp>
    </p:spTree>
    <p:extLst>
      <p:ext uri="{BB962C8B-B14F-4D97-AF65-F5344CB8AC3E}">
        <p14:creationId xmlns:p14="http://schemas.microsoft.com/office/powerpoint/2010/main" val="1595131972"/>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5833" t="12849" b="9539"/>
          <a:stretch/>
        </p:blipFill>
        <p:spPr>
          <a:xfrm>
            <a:off x="2063885" y="1178980"/>
            <a:ext cx="6845029" cy="4176096"/>
          </a:xfrm>
          <a:prstGeom prst="rect">
            <a:avLst/>
          </a:prstGeom>
          <a:effectLst>
            <a:outerShdw blurRad="127000" dist="88900" dir="8100000" algn="tr" rotWithShape="0">
              <a:prstClr val="black">
                <a:alpha val="40000"/>
              </a:prstClr>
            </a:outerShdw>
          </a:effectLst>
        </p:spPr>
      </p:pic>
      <p:sp>
        <p:nvSpPr>
          <p:cNvPr id="3" name="Title 2"/>
          <p:cNvSpPr>
            <a:spLocks noGrp="1"/>
          </p:cNvSpPr>
          <p:nvPr>
            <p:ph type="title"/>
          </p:nvPr>
        </p:nvSpPr>
        <p:spPr/>
        <p:txBody>
          <a:bodyPr/>
          <a:lstStyle/>
          <a:p>
            <a:r>
              <a:rPr lang="en-US" dirty="0"/>
              <a:t>Best Practices</a:t>
            </a:r>
          </a:p>
        </p:txBody>
      </p:sp>
      <p:sp>
        <p:nvSpPr>
          <p:cNvPr id="2" name="Slide Number Placeholder 1"/>
          <p:cNvSpPr>
            <a:spLocks noGrp="1"/>
          </p:cNvSpPr>
          <p:nvPr>
            <p:ph type="sldNum" sz="quarter" idx="4294967295"/>
          </p:nvPr>
        </p:nvSpPr>
        <p:spPr>
          <a:xfrm>
            <a:off x="9753600" y="6356351"/>
            <a:ext cx="457200" cy="365125"/>
          </a:xfrm>
          <a:prstGeom prst="rect">
            <a:avLst/>
          </a:prstGeom>
        </p:spPr>
        <p:txBody>
          <a:bodyPr/>
          <a:lstStyle/>
          <a:p>
            <a:pPr>
              <a:defRPr/>
            </a:pPr>
            <a:fld id="{808F4DD5-C591-4697-838F-2B82E2821E8F}" type="slidenum">
              <a:rPr lang="en-US" altLang="en-US" smtClean="0"/>
              <a:pPr>
                <a:defRPr/>
              </a:pPr>
              <a:t>93</a:t>
            </a:fld>
            <a:endParaRPr lang="en-US" altLang="en-US" dirty="0"/>
          </a:p>
        </p:txBody>
      </p:sp>
      <p:sp>
        <p:nvSpPr>
          <p:cNvPr id="6" name="Rectangle 5"/>
          <p:cNvSpPr/>
          <p:nvPr/>
        </p:nvSpPr>
        <p:spPr>
          <a:xfrm>
            <a:off x="6858000" y="4290708"/>
            <a:ext cx="4648200" cy="1447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t>Don’t put it in writing if you don’t want it in the newspaper!</a:t>
            </a:r>
          </a:p>
        </p:txBody>
      </p:sp>
    </p:spTree>
    <p:extLst>
      <p:ext uri="{BB962C8B-B14F-4D97-AF65-F5344CB8AC3E}">
        <p14:creationId xmlns:p14="http://schemas.microsoft.com/office/powerpoint/2010/main" val="18946651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p:txBody>
          <a:bodyPr/>
          <a:lstStyle/>
          <a:p>
            <a:r>
              <a:rPr lang="en-US" altLang="en-US" dirty="0"/>
              <a:t>Personnel Records/Investigation Reports</a:t>
            </a:r>
          </a:p>
        </p:txBody>
      </p:sp>
      <p:sp>
        <p:nvSpPr>
          <p:cNvPr id="186371" name="Rectangle 3"/>
          <p:cNvSpPr>
            <a:spLocks noGrp="1" noChangeArrowheads="1"/>
          </p:cNvSpPr>
          <p:nvPr>
            <p:ph idx="1"/>
          </p:nvPr>
        </p:nvSpPr>
        <p:spPr>
          <a:xfrm>
            <a:off x="1040859" y="3821349"/>
            <a:ext cx="10068127" cy="1869332"/>
          </a:xfrm>
        </p:spPr>
        <p:txBody>
          <a:bodyPr>
            <a:normAutofit/>
          </a:bodyPr>
          <a:lstStyle/>
          <a:p>
            <a:r>
              <a:rPr lang="en-US" altLang="en-US" sz="3000" dirty="0"/>
              <a:t>Must be produced where allegations of a </a:t>
            </a:r>
            <a:r>
              <a:rPr lang="en-US" altLang="en-US" sz="3000" b="1" dirty="0"/>
              <a:t>“substantial nature”</a:t>
            </a:r>
            <a:r>
              <a:rPr lang="en-US" altLang="en-US" sz="3000" dirty="0"/>
              <a:t> &amp; </a:t>
            </a:r>
            <a:r>
              <a:rPr lang="en-US" altLang="en-US" sz="3000" b="1" dirty="0"/>
              <a:t>“reasonable cause”</a:t>
            </a:r>
            <a:r>
              <a:rPr lang="en-US" altLang="en-US" sz="3000" dirty="0"/>
              <a:t> to believe the complaint is well founded.</a:t>
            </a:r>
          </a:p>
          <a:p>
            <a:r>
              <a:rPr lang="en-US" altLang="en-US" sz="3000" dirty="0"/>
              <a:t>Matters of public concern.</a:t>
            </a:r>
          </a:p>
          <a:p>
            <a:pPr>
              <a:buFontTx/>
              <a:buNone/>
            </a:pPr>
            <a:endParaRPr lang="en-US" altLang="en-US" sz="3000" dirty="0"/>
          </a:p>
        </p:txBody>
      </p:sp>
      <p:sp>
        <p:nvSpPr>
          <p:cNvPr id="186372" name="Text Box 4"/>
          <p:cNvSpPr txBox="1">
            <a:spLocks noChangeArrowheads="1"/>
          </p:cNvSpPr>
          <p:nvPr/>
        </p:nvSpPr>
        <p:spPr bwMode="auto">
          <a:xfrm>
            <a:off x="1040859" y="1295400"/>
            <a:ext cx="10068127" cy="216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3000" u="sng" dirty="0" err="1">
                <a:latin typeface="+mj-lt"/>
              </a:rPr>
              <a:t>BRV</a:t>
            </a:r>
            <a:r>
              <a:rPr lang="en-US" altLang="en-US" sz="3000" u="sng" dirty="0">
                <a:latin typeface="+mj-lt"/>
              </a:rPr>
              <a:t>, Inc. v. Superior Ct.</a:t>
            </a:r>
            <a:r>
              <a:rPr lang="en-US" altLang="en-US" sz="3000" dirty="0">
                <a:latin typeface="+mj-lt"/>
              </a:rPr>
              <a:t> (2006) </a:t>
            </a:r>
            <a:br>
              <a:rPr lang="en-US" altLang="en-US" sz="3000" dirty="0">
                <a:latin typeface="+mj-lt"/>
              </a:rPr>
            </a:br>
            <a:r>
              <a:rPr lang="en-US" altLang="en-US" sz="3000" dirty="0">
                <a:latin typeface="+mj-lt"/>
              </a:rPr>
              <a:t>143 Cal.App.4th 742;</a:t>
            </a:r>
            <a:endParaRPr lang="en-US" altLang="en-US" sz="3000" u="sng" dirty="0">
              <a:latin typeface="+mj-lt"/>
            </a:endParaRPr>
          </a:p>
          <a:p>
            <a:pPr>
              <a:spcBef>
                <a:spcPct val="50000"/>
              </a:spcBef>
            </a:pPr>
            <a:r>
              <a:rPr lang="en-US" altLang="en-US" sz="3000" u="sng" dirty="0">
                <a:latin typeface="+mj-lt"/>
              </a:rPr>
              <a:t>Bakersfield City School Dist. V. Superior Ct.</a:t>
            </a:r>
            <a:r>
              <a:rPr lang="en-US" altLang="en-US" sz="3000" dirty="0">
                <a:latin typeface="+mj-lt"/>
              </a:rPr>
              <a:t> (2004) </a:t>
            </a:r>
            <a:r>
              <a:rPr lang="en-US" altLang="en-US" sz="3000" dirty="0" smtClean="0">
                <a:latin typeface="+mj-lt"/>
              </a:rPr>
              <a:t/>
            </a:r>
            <a:br>
              <a:rPr lang="en-US" altLang="en-US" sz="3000" dirty="0" smtClean="0">
                <a:latin typeface="+mj-lt"/>
              </a:rPr>
            </a:br>
            <a:r>
              <a:rPr lang="en-US" altLang="en-US" sz="3000" dirty="0" smtClean="0">
                <a:latin typeface="+mj-lt"/>
              </a:rPr>
              <a:t>118 </a:t>
            </a:r>
            <a:r>
              <a:rPr lang="en-US" altLang="en-US" sz="3000" dirty="0">
                <a:latin typeface="+mj-lt"/>
              </a:rPr>
              <a:t>Cal.App.4th 1041</a:t>
            </a:r>
          </a:p>
        </p:txBody>
      </p:sp>
      <p:sp>
        <p:nvSpPr>
          <p:cNvPr id="2" name="Slide Number Placeholder 1"/>
          <p:cNvSpPr>
            <a:spLocks noGrp="1"/>
          </p:cNvSpPr>
          <p:nvPr>
            <p:ph type="sldNum" sz="quarter" idx="4"/>
          </p:nvPr>
        </p:nvSpPr>
        <p:spPr/>
        <p:txBody>
          <a:bodyPr/>
          <a:lstStyle/>
          <a:p>
            <a:fld id="{4500CA50-DFF2-4B51-82DD-96628A93A367}" type="slidenum">
              <a:rPr lang="en-US" smtClean="0"/>
              <a:pPr/>
              <a:t>94</a:t>
            </a:fld>
            <a:endParaRPr lang="en-US" dirty="0"/>
          </a:p>
        </p:txBody>
      </p:sp>
    </p:spTree>
    <p:extLst>
      <p:ext uri="{BB962C8B-B14F-4D97-AF65-F5344CB8AC3E}">
        <p14:creationId xmlns:p14="http://schemas.microsoft.com/office/powerpoint/2010/main" val="32925629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p:txBody>
          <a:bodyPr/>
          <a:lstStyle/>
          <a:p>
            <a:r>
              <a:rPr lang="en-US" altLang="en-US" dirty="0"/>
              <a:t>Reverse PRA Actions (The </a:t>
            </a:r>
            <a:r>
              <a:rPr lang="en-US" altLang="en-US" u="sng" dirty="0" err="1"/>
              <a:t>Marken</a:t>
            </a:r>
            <a:r>
              <a:rPr lang="en-US" altLang="en-US" dirty="0"/>
              <a:t> Case)</a:t>
            </a:r>
          </a:p>
        </p:txBody>
      </p:sp>
      <p:sp>
        <p:nvSpPr>
          <p:cNvPr id="206851" name="Rectangle 3"/>
          <p:cNvSpPr>
            <a:spLocks noGrp="1" noChangeArrowheads="1"/>
          </p:cNvSpPr>
          <p:nvPr>
            <p:ph idx="1"/>
          </p:nvPr>
        </p:nvSpPr>
        <p:spPr>
          <a:xfrm>
            <a:off x="985735" y="2956121"/>
            <a:ext cx="10142707" cy="2627556"/>
          </a:xfrm>
        </p:spPr>
        <p:txBody>
          <a:bodyPr/>
          <a:lstStyle/>
          <a:p>
            <a:r>
              <a:rPr lang="en-US" altLang="en-US" sz="3000" dirty="0"/>
              <a:t>Personnel Records - potentially discoverable for both higher ranking officials and teachers.</a:t>
            </a:r>
          </a:p>
          <a:p>
            <a:r>
              <a:rPr lang="en-US" altLang="en-US" sz="3000" dirty="0"/>
              <a:t>Public employees have a right to file a lawsuit against their employer to prevent the disclosure of private information (“Reverse PRA Action”).</a:t>
            </a:r>
          </a:p>
        </p:txBody>
      </p:sp>
      <p:sp>
        <p:nvSpPr>
          <p:cNvPr id="206852" name="Text Box 4"/>
          <p:cNvSpPr txBox="1">
            <a:spLocks noChangeArrowheads="1"/>
          </p:cNvSpPr>
          <p:nvPr/>
        </p:nvSpPr>
        <p:spPr bwMode="auto">
          <a:xfrm>
            <a:off x="985734" y="1598098"/>
            <a:ext cx="10142707"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3000" u="sng" dirty="0">
                <a:latin typeface="+mj-lt"/>
              </a:rPr>
              <a:t>Marken v. Santa Monica-Malibu Unified School Dist.</a:t>
            </a:r>
            <a:r>
              <a:rPr lang="en-US" altLang="en-US" sz="3000" dirty="0">
                <a:latin typeface="+mj-lt"/>
              </a:rPr>
              <a:t> (2012) </a:t>
            </a:r>
            <a:r>
              <a:rPr lang="en-US" altLang="en-US" sz="3000" dirty="0" smtClean="0">
                <a:latin typeface="+mj-lt"/>
              </a:rPr>
              <a:t/>
            </a:r>
            <a:br>
              <a:rPr lang="en-US" altLang="en-US" sz="3000" dirty="0" smtClean="0">
                <a:latin typeface="+mj-lt"/>
              </a:rPr>
            </a:br>
            <a:r>
              <a:rPr lang="en-US" altLang="en-US" sz="3000" dirty="0" smtClean="0">
                <a:latin typeface="+mj-lt"/>
              </a:rPr>
              <a:t>202 </a:t>
            </a:r>
            <a:r>
              <a:rPr lang="en-US" altLang="en-US" sz="3000" dirty="0">
                <a:latin typeface="+mj-lt"/>
              </a:rPr>
              <a:t>Cal.App.4th 1250</a:t>
            </a:r>
          </a:p>
        </p:txBody>
      </p:sp>
      <p:sp>
        <p:nvSpPr>
          <p:cNvPr id="2" name="Slide Number Placeholder 1"/>
          <p:cNvSpPr>
            <a:spLocks noGrp="1"/>
          </p:cNvSpPr>
          <p:nvPr>
            <p:ph type="sldNum" sz="quarter" idx="4"/>
          </p:nvPr>
        </p:nvSpPr>
        <p:spPr/>
        <p:txBody>
          <a:bodyPr/>
          <a:lstStyle/>
          <a:p>
            <a:fld id="{4500CA50-DFF2-4B51-82DD-96628A93A367}" type="slidenum">
              <a:rPr lang="en-US" smtClean="0"/>
              <a:pPr/>
              <a:t>95</a:t>
            </a:fld>
            <a:endParaRPr lang="en-US" dirty="0"/>
          </a:p>
        </p:txBody>
      </p:sp>
    </p:spTree>
    <p:extLst>
      <p:ext uri="{BB962C8B-B14F-4D97-AF65-F5344CB8AC3E}">
        <p14:creationId xmlns:p14="http://schemas.microsoft.com/office/powerpoint/2010/main" val="8513000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7"/>
          <p:cNvSpPr>
            <a:spLocks noGrp="1"/>
          </p:cNvSpPr>
          <p:nvPr>
            <p:ph type="title"/>
          </p:nvPr>
        </p:nvSpPr>
        <p:spPr/>
        <p:txBody>
          <a:bodyPr/>
          <a:lstStyle/>
          <a:p>
            <a:pPr algn="ctr" eaLnBrk="1" hangingPunct="1"/>
            <a:r>
              <a:rPr lang="en-US" altLang="en-US" dirty="0"/>
              <a:t>Ethics and Public Service</a:t>
            </a:r>
          </a:p>
        </p:txBody>
      </p:sp>
    </p:spTree>
    <p:extLst>
      <p:ext uri="{BB962C8B-B14F-4D97-AF65-F5344CB8AC3E}">
        <p14:creationId xmlns:p14="http://schemas.microsoft.com/office/powerpoint/2010/main" val="36789454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en-US" dirty="0"/>
              <a:t>Your Job as a Public Servant</a:t>
            </a:r>
          </a:p>
        </p:txBody>
      </p:sp>
      <p:sp>
        <p:nvSpPr>
          <p:cNvPr id="3" name="Content Placeholder 2"/>
          <p:cNvSpPr>
            <a:spLocks noGrp="1"/>
          </p:cNvSpPr>
          <p:nvPr>
            <p:ph idx="1"/>
          </p:nvPr>
        </p:nvSpPr>
        <p:spPr>
          <a:xfrm>
            <a:off x="1119220" y="1379707"/>
            <a:ext cx="10028677" cy="4572000"/>
          </a:xfrm>
        </p:spPr>
        <p:txBody>
          <a:bodyPr>
            <a:normAutofit/>
          </a:bodyPr>
          <a:lstStyle/>
          <a:p>
            <a:r>
              <a:rPr lang="en-US" sz="3000" b="1" u="sng" dirty="0"/>
              <a:t>Principle</a:t>
            </a:r>
            <a:r>
              <a:rPr lang="en-US" sz="3000" dirty="0"/>
              <a:t>:  Public servants should not benefit financially from their positions:</a:t>
            </a:r>
          </a:p>
          <a:p>
            <a:pPr lvl="1"/>
            <a:r>
              <a:rPr lang="en-US" sz="3000" dirty="0"/>
              <a:t>Do not seek financial rewards for your service.</a:t>
            </a:r>
          </a:p>
          <a:p>
            <a:pPr lvl="1"/>
            <a:r>
              <a:rPr lang="en-US" sz="3000" dirty="0"/>
              <a:t>Do not seek non-financial, personal, or family gains.</a:t>
            </a:r>
          </a:p>
          <a:p>
            <a:r>
              <a:rPr lang="en-US" sz="3000" b="1" u="sng" dirty="0"/>
              <a:t>Penalties</a:t>
            </a:r>
            <a:r>
              <a:rPr lang="en-US" sz="3000" dirty="0"/>
              <a:t>:  Loss of office, prison time, fines, restitution, attorneys’ fees and public embarrassment.</a:t>
            </a:r>
          </a:p>
          <a:p>
            <a:r>
              <a:rPr lang="en-US" sz="3000" b="1" u="sng" dirty="0"/>
              <a:t>Tip</a:t>
            </a:r>
            <a:r>
              <a:rPr lang="en-US" sz="3000" dirty="0"/>
              <a:t>:  Avoid placing yourself in compromising situations in the first place.</a:t>
            </a:r>
            <a:endParaRPr lang="en-US" sz="3000" b="1" u="sng" dirty="0"/>
          </a:p>
          <a:p>
            <a:pPr>
              <a:buFont typeface="Wingdings" panose="05000000000000000000" pitchFamily="2" charset="2"/>
              <a:buChar char="§"/>
            </a:pPr>
            <a:endParaRPr lang="en-US" sz="3000" dirty="0"/>
          </a:p>
          <a:p>
            <a:endParaRPr lang="en-US" sz="3000" dirty="0"/>
          </a:p>
        </p:txBody>
      </p:sp>
      <p:sp>
        <p:nvSpPr>
          <p:cNvPr id="4" name="Slide Number Placeholder 3"/>
          <p:cNvSpPr>
            <a:spLocks noGrp="1"/>
          </p:cNvSpPr>
          <p:nvPr>
            <p:ph type="sldNum" sz="quarter" idx="4294967295"/>
          </p:nvPr>
        </p:nvSpPr>
        <p:spPr>
          <a:xfrm>
            <a:off x="11147897" y="6344475"/>
            <a:ext cx="696686" cy="365125"/>
          </a:xfrm>
          <a:prstGeom prst="rect">
            <a:avLst/>
          </a:prstGeom>
        </p:spPr>
        <p:txBody>
          <a:bodyPr/>
          <a:lstStyle/>
          <a:p>
            <a:pPr>
              <a:defRPr/>
            </a:pPr>
            <a:fld id="{1471FE4D-F64C-4B21-9588-8F675C735DB6}" type="slidenum">
              <a:rPr lang="en-US" altLang="en-US" smtClean="0"/>
              <a:pPr>
                <a:defRPr/>
              </a:pPr>
              <a:t>97</a:t>
            </a:fld>
            <a:endParaRPr lang="en-US" altLang="en-US" dirty="0"/>
          </a:p>
        </p:txBody>
      </p:sp>
    </p:spTree>
    <p:extLst>
      <p:ext uri="{BB962C8B-B14F-4D97-AF65-F5344CB8AC3E}">
        <p14:creationId xmlns:p14="http://schemas.microsoft.com/office/powerpoint/2010/main" val="40347340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457200" indent="-457200">
              <a:buFont typeface="Wingdings" panose="05000000000000000000" pitchFamily="2" charset="2"/>
              <a:buChar char="§"/>
            </a:pPr>
            <a:r>
              <a:rPr lang="en-US" sz="3000" dirty="0" smtClean="0"/>
              <a:t>The Political Reform Act</a:t>
            </a:r>
          </a:p>
          <a:p>
            <a:pPr marL="457200" indent="-457200">
              <a:buFont typeface="Wingdings" panose="05000000000000000000" pitchFamily="2" charset="2"/>
              <a:buChar char="§"/>
            </a:pPr>
            <a:endParaRPr lang="en-US" sz="1000" dirty="0" smtClean="0"/>
          </a:p>
          <a:p>
            <a:pPr marL="457200" indent="-457200">
              <a:buFont typeface="Wingdings" panose="05000000000000000000" pitchFamily="2" charset="2"/>
              <a:buChar char="§"/>
            </a:pPr>
            <a:r>
              <a:rPr lang="en-US" sz="3000" dirty="0" smtClean="0"/>
              <a:t>Government Code section 1090</a:t>
            </a:r>
          </a:p>
          <a:p>
            <a:pPr marL="457200" indent="-457200">
              <a:buFont typeface="Wingdings" panose="05000000000000000000" pitchFamily="2" charset="2"/>
              <a:buChar char="§"/>
            </a:pPr>
            <a:endParaRPr lang="en-US" sz="1000" dirty="0" smtClean="0"/>
          </a:p>
          <a:p>
            <a:pPr marL="457200" indent="-457200">
              <a:buFont typeface="Wingdings" panose="05000000000000000000" pitchFamily="2" charset="2"/>
              <a:buChar char="§"/>
            </a:pPr>
            <a:r>
              <a:rPr lang="en-US" sz="3000" dirty="0" smtClean="0"/>
              <a:t>Common Law</a:t>
            </a:r>
            <a:endParaRPr lang="en-US" sz="3000" dirty="0"/>
          </a:p>
        </p:txBody>
      </p:sp>
      <p:sp>
        <p:nvSpPr>
          <p:cNvPr id="3" name="Title 2"/>
          <p:cNvSpPr>
            <a:spLocks noGrp="1"/>
          </p:cNvSpPr>
          <p:nvPr>
            <p:ph type="title"/>
          </p:nvPr>
        </p:nvSpPr>
        <p:spPr/>
        <p:txBody>
          <a:bodyPr/>
          <a:lstStyle/>
          <a:p>
            <a:r>
              <a:rPr lang="en-US" dirty="0" smtClean="0"/>
              <a:t>Three General Categories of Rules regarding Conflicts of Interest</a:t>
            </a:r>
            <a:endParaRPr lang="en-US" dirty="0"/>
          </a:p>
        </p:txBody>
      </p:sp>
      <p:sp>
        <p:nvSpPr>
          <p:cNvPr id="4" name="Slide Number Placeholder 3"/>
          <p:cNvSpPr>
            <a:spLocks noGrp="1"/>
          </p:cNvSpPr>
          <p:nvPr>
            <p:ph type="sldNum" sz="quarter" idx="4"/>
          </p:nvPr>
        </p:nvSpPr>
        <p:spPr/>
        <p:txBody>
          <a:bodyPr/>
          <a:lstStyle/>
          <a:p>
            <a:fld id="{4500CA50-DFF2-4B51-82DD-96628A93A367}" type="slidenum">
              <a:rPr lang="en-US" smtClean="0"/>
              <a:pPr/>
              <a:t>98</a:t>
            </a:fld>
            <a:endParaRPr lang="en-US" dirty="0"/>
          </a:p>
        </p:txBody>
      </p:sp>
    </p:spTree>
    <p:extLst>
      <p:ext uri="{BB962C8B-B14F-4D97-AF65-F5344CB8AC3E}">
        <p14:creationId xmlns:p14="http://schemas.microsoft.com/office/powerpoint/2010/main" val="249518047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en-US" dirty="0"/>
              <a:t>California Political Reform Act 1974</a:t>
            </a:r>
          </a:p>
        </p:txBody>
      </p:sp>
      <p:sp>
        <p:nvSpPr>
          <p:cNvPr id="3" name="Content Placeholder 2"/>
          <p:cNvSpPr>
            <a:spLocks noGrp="1"/>
          </p:cNvSpPr>
          <p:nvPr>
            <p:ph idx="1"/>
          </p:nvPr>
        </p:nvSpPr>
        <p:spPr>
          <a:xfrm>
            <a:off x="1041400" y="1486711"/>
            <a:ext cx="10116226" cy="3962400"/>
          </a:xfrm>
        </p:spPr>
        <p:txBody>
          <a:bodyPr>
            <a:normAutofit/>
          </a:bodyPr>
          <a:lstStyle/>
          <a:p>
            <a:r>
              <a:rPr lang="en-US" sz="3000" b="1" u="sng" dirty="0"/>
              <a:t>Rule</a:t>
            </a:r>
            <a:r>
              <a:rPr lang="en-US" sz="3000" dirty="0"/>
              <a:t>:  </a:t>
            </a:r>
          </a:p>
          <a:p>
            <a:pPr lvl="1"/>
            <a:r>
              <a:rPr lang="en-US" sz="3000" dirty="0"/>
              <a:t>Public officials may not participate in a decision if it is reasonably foreseeable that their financial interests may be materially affected by a decision. </a:t>
            </a:r>
            <a:br>
              <a:rPr lang="en-US" sz="3000" dirty="0"/>
            </a:br>
            <a:r>
              <a:rPr lang="en-US" sz="3000" dirty="0"/>
              <a:t>(Gov. Code, </a:t>
            </a:r>
            <a:r>
              <a:rPr lang="en-US" sz="3000" dirty="0" smtClean="0">
                <a:latin typeface="Times New Roman" panose="02020603050405020304" pitchFamily="18" charset="0"/>
                <a:cs typeface="Times New Roman" panose="02020603050405020304" pitchFamily="18" charset="0"/>
              </a:rPr>
              <a:t>§§</a:t>
            </a:r>
            <a:r>
              <a:rPr lang="en-US" sz="3000" dirty="0" smtClean="0"/>
              <a:t> </a:t>
            </a:r>
            <a:r>
              <a:rPr lang="en-US" sz="3000" dirty="0"/>
              <a:t>87100, </a:t>
            </a:r>
            <a:r>
              <a:rPr lang="en-US" sz="3000" i="1" dirty="0"/>
              <a:t>et seq</a:t>
            </a:r>
            <a:r>
              <a:rPr lang="en-US" sz="3000" dirty="0"/>
              <a:t>.)</a:t>
            </a:r>
          </a:p>
          <a:p>
            <a:pPr lvl="1">
              <a:buFont typeface="Wingdings" panose="05000000000000000000" pitchFamily="2" charset="2"/>
              <a:buChar char="§"/>
            </a:pPr>
            <a:endParaRPr lang="en-US" sz="3000" dirty="0"/>
          </a:p>
          <a:p>
            <a:pPr>
              <a:buFont typeface="Wingdings" panose="05000000000000000000" pitchFamily="2" charset="2"/>
              <a:buChar char="§"/>
            </a:pPr>
            <a:endParaRPr lang="en-US" sz="3000" dirty="0"/>
          </a:p>
          <a:p>
            <a:endParaRPr lang="en-US" sz="3000" dirty="0"/>
          </a:p>
        </p:txBody>
      </p:sp>
      <p:sp>
        <p:nvSpPr>
          <p:cNvPr id="4" name="Slide Number Placeholder 3"/>
          <p:cNvSpPr>
            <a:spLocks noGrp="1"/>
          </p:cNvSpPr>
          <p:nvPr>
            <p:ph type="sldNum" sz="quarter" idx="4294967295"/>
          </p:nvPr>
        </p:nvSpPr>
        <p:spPr>
          <a:xfrm>
            <a:off x="11157626" y="6332600"/>
            <a:ext cx="637309" cy="365125"/>
          </a:xfrm>
          <a:prstGeom prst="rect">
            <a:avLst/>
          </a:prstGeom>
        </p:spPr>
        <p:txBody>
          <a:bodyPr/>
          <a:lstStyle/>
          <a:p>
            <a:pPr>
              <a:defRPr/>
            </a:pPr>
            <a:fld id="{1471FE4D-F64C-4B21-9588-8F675C735DB6}" type="slidenum">
              <a:rPr lang="en-US" altLang="en-US" smtClean="0"/>
              <a:pPr>
                <a:defRPr/>
              </a:pPr>
              <a:t>99</a:t>
            </a:fld>
            <a:endParaRPr lang="en-US" altLang="en-US" dirty="0"/>
          </a:p>
        </p:txBody>
      </p:sp>
    </p:spTree>
    <p:extLst>
      <p:ext uri="{BB962C8B-B14F-4D97-AF65-F5344CB8AC3E}">
        <p14:creationId xmlns:p14="http://schemas.microsoft.com/office/powerpoint/2010/main" val="2135609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LozanoSmith_v2019">
  <a:themeElements>
    <a:clrScheme name="LS Colors">
      <a:dk1>
        <a:srgbClr val="404040"/>
      </a:dk1>
      <a:lt1>
        <a:sysClr val="window" lastClr="FFFFFF"/>
      </a:lt1>
      <a:dk2>
        <a:srgbClr val="1F448A"/>
      </a:dk2>
      <a:lt2>
        <a:srgbClr val="FFFFFF"/>
      </a:lt2>
      <a:accent1>
        <a:srgbClr val="6DCCDE"/>
      </a:accent1>
      <a:accent2>
        <a:srgbClr val="E7E6E6"/>
      </a:accent2>
      <a:accent3>
        <a:srgbClr val="4472C4"/>
      </a:accent3>
      <a:accent4>
        <a:srgbClr val="A5A5A5"/>
      </a:accent4>
      <a:accent5>
        <a:srgbClr val="002060"/>
      </a:accent5>
      <a:accent6>
        <a:srgbClr val="000000"/>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83F701D-80F4-4029-9B51-C48BD644441D}" vid="{34A56B1E-8381-4D1F-98F0-5E8752D7C5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PowerpointTemplate (3)</Template>
  <TotalTime>473</TotalTime>
  <Words>6662</Words>
  <Application>Microsoft Office PowerPoint</Application>
  <PresentationFormat>Widescreen</PresentationFormat>
  <Paragraphs>785</Paragraphs>
  <Slides>126</Slides>
  <Notes>59</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126</vt:i4>
      </vt:variant>
    </vt:vector>
  </HeadingPairs>
  <TitlesOfParts>
    <vt:vector size="138" baseType="lpstr">
      <vt:lpstr>Arial</vt:lpstr>
      <vt:lpstr>Calibri</vt:lpstr>
      <vt:lpstr>Calibri Light</vt:lpstr>
      <vt:lpstr>Franklin Gothic Book</vt:lpstr>
      <vt:lpstr>Franklin Gothic Medium</vt:lpstr>
      <vt:lpstr>Gadugi</vt:lpstr>
      <vt:lpstr>Palatino Linotype</vt:lpstr>
      <vt:lpstr>Segoe UI Light</vt:lpstr>
      <vt:lpstr>Texta Alt</vt:lpstr>
      <vt:lpstr>Times New Roman</vt:lpstr>
      <vt:lpstr>Wingdings</vt:lpstr>
      <vt:lpstr>LozanoSmith_v2019</vt:lpstr>
      <vt:lpstr>Board Governance Workshop  San Ramon Valley Unified School District</vt:lpstr>
      <vt:lpstr>Topics</vt:lpstr>
      <vt:lpstr>Board Roles &amp; Responsibilities</vt:lpstr>
      <vt:lpstr>Roles</vt:lpstr>
      <vt:lpstr>The Power of an Individual Board Member</vt:lpstr>
      <vt:lpstr>Roles</vt:lpstr>
      <vt:lpstr>Roles</vt:lpstr>
      <vt:lpstr>Roles</vt:lpstr>
      <vt:lpstr>Roles</vt:lpstr>
      <vt:lpstr>Roles</vt:lpstr>
      <vt:lpstr>  Roles  </vt:lpstr>
      <vt:lpstr>Roles</vt:lpstr>
      <vt:lpstr>Roles</vt:lpstr>
      <vt:lpstr>Roles</vt:lpstr>
      <vt:lpstr> Roles </vt:lpstr>
      <vt:lpstr>Roles</vt:lpstr>
      <vt:lpstr>Roles</vt:lpstr>
      <vt:lpstr>Roles</vt:lpstr>
      <vt:lpstr>Board Role in Labor Negotiations</vt:lpstr>
      <vt:lpstr>Why do we negotiate?</vt:lpstr>
      <vt:lpstr>What’s Negotiable?</vt:lpstr>
      <vt:lpstr>Wages and Benefits</vt:lpstr>
      <vt:lpstr>Hours of Employment</vt:lpstr>
      <vt:lpstr>“Other terms and Conditions of Employment”</vt:lpstr>
      <vt:lpstr>“Other Terms and Conditions of Employment”</vt:lpstr>
      <vt:lpstr>Direct Dealing</vt:lpstr>
      <vt:lpstr>Direct Dealing</vt:lpstr>
      <vt:lpstr>Board Member Conduct &amp; Liability</vt:lpstr>
      <vt:lpstr>The Basic Rule</vt:lpstr>
      <vt:lpstr>Ask Yourself:</vt:lpstr>
      <vt:lpstr>Board Member Liability</vt:lpstr>
      <vt:lpstr>Board Member Liability</vt:lpstr>
      <vt:lpstr>What is My Liability?</vt:lpstr>
      <vt:lpstr>What is My Liability?</vt:lpstr>
      <vt:lpstr>What is My Liability?</vt:lpstr>
      <vt:lpstr>Board Member Liability</vt:lpstr>
      <vt:lpstr>Board Member Liability</vt:lpstr>
      <vt:lpstr>Board Member Liability</vt:lpstr>
      <vt:lpstr>Board Member Liability</vt:lpstr>
      <vt:lpstr>The Brown Act</vt:lpstr>
      <vt:lpstr>Brown Act</vt:lpstr>
      <vt:lpstr>Brown Act:  A Quick Refresher</vt:lpstr>
      <vt:lpstr>What is a “Meeting”?</vt:lpstr>
      <vt:lpstr>What Isn’t a “Meeting”?</vt:lpstr>
      <vt:lpstr>Meetings Can Occur Through the  Use of Intermediaries </vt:lpstr>
      <vt:lpstr>One-Way Transmission of Information</vt:lpstr>
      <vt:lpstr>Brown Act Violations</vt:lpstr>
      <vt:lpstr>AB 992 (2020) - Board Member Use of Social Media</vt:lpstr>
      <vt:lpstr>Brown Act</vt:lpstr>
      <vt:lpstr>PowerPoint Presentation</vt:lpstr>
      <vt:lpstr>Exception</vt:lpstr>
      <vt:lpstr>When Can Governing Boards Meet?</vt:lpstr>
      <vt:lpstr>Where/How Can Governing Boards Meet?</vt:lpstr>
      <vt:lpstr>Electronic/Virtual Meetings: The COVID-19 Era</vt:lpstr>
      <vt:lpstr>Closed Sessions</vt:lpstr>
      <vt:lpstr>Closed Sessions</vt:lpstr>
      <vt:lpstr>Allowable Closed Session Topics (examples)</vt:lpstr>
      <vt:lpstr>Maintaining Closed Session Confidentiality</vt:lpstr>
      <vt:lpstr>Reporting Action Taken</vt:lpstr>
      <vt:lpstr>PowerPoint Presentation</vt:lpstr>
      <vt:lpstr>Brown Act: Recent Updates</vt:lpstr>
      <vt:lpstr>Brown Act: Recent Updates Continued</vt:lpstr>
      <vt:lpstr>Conduct of  Board Meetings</vt:lpstr>
      <vt:lpstr>The Agenda</vt:lpstr>
      <vt:lpstr>The Agenda</vt:lpstr>
      <vt:lpstr>The Agenda</vt:lpstr>
      <vt:lpstr>The Agenda</vt:lpstr>
      <vt:lpstr>The Agenda</vt:lpstr>
      <vt:lpstr>The Agenda – Consent Calendar</vt:lpstr>
      <vt:lpstr>The Agenda</vt:lpstr>
      <vt:lpstr>Inspection of Documents</vt:lpstr>
      <vt:lpstr>Public Participation</vt:lpstr>
      <vt:lpstr>Public Participation</vt:lpstr>
      <vt:lpstr>Public Participation</vt:lpstr>
      <vt:lpstr>Public Participation</vt:lpstr>
      <vt:lpstr>Public Comment and COVID-19</vt:lpstr>
      <vt:lpstr>Conduct of Board Meetings</vt:lpstr>
      <vt:lpstr>Board Deliberation</vt:lpstr>
      <vt:lpstr>Board Deliberation</vt:lpstr>
      <vt:lpstr>Board Deliberation</vt:lpstr>
      <vt:lpstr>When Do Meetings End?</vt:lpstr>
      <vt:lpstr>Response to Public Comments</vt:lpstr>
      <vt:lpstr>Public Records Act</vt:lpstr>
      <vt:lpstr>Public Records Act Basics</vt:lpstr>
      <vt:lpstr>Public Records Act Basics</vt:lpstr>
      <vt:lpstr>Public Records Act Basics</vt:lpstr>
      <vt:lpstr>Public Records Act Basics</vt:lpstr>
      <vt:lpstr>Public Records Act Basics</vt:lpstr>
      <vt:lpstr>Public Records Act Basics</vt:lpstr>
      <vt:lpstr>The City of San Jose Decision</vt:lpstr>
      <vt:lpstr>What the Court Said</vt:lpstr>
      <vt:lpstr>What the Court Said</vt:lpstr>
      <vt:lpstr>Best Practices</vt:lpstr>
      <vt:lpstr>Personnel Records/Investigation Reports</vt:lpstr>
      <vt:lpstr>Reverse PRA Actions (The Marken Case)</vt:lpstr>
      <vt:lpstr>Ethics and Public Service</vt:lpstr>
      <vt:lpstr>Your Job as a Public Servant</vt:lpstr>
      <vt:lpstr>Three General Categories of Rules regarding Conflicts of Interest</vt:lpstr>
      <vt:lpstr>California Political Reform Act 1974</vt:lpstr>
      <vt:lpstr>Political Reform Act</vt:lpstr>
      <vt:lpstr>The Fair Political Practices Commission</vt:lpstr>
      <vt:lpstr>4 – Step Test</vt:lpstr>
      <vt:lpstr>Five Kinds of Economic Interests From  Which a Conflict May Arise</vt:lpstr>
      <vt:lpstr>If a Board Member is Disqualified</vt:lpstr>
      <vt:lpstr>Penalties</vt:lpstr>
      <vt:lpstr>Government Code Section 1090:   Special Rules for Contracts</vt:lpstr>
      <vt:lpstr>Exception:  “Remote” Financial Interest</vt:lpstr>
      <vt:lpstr>Exception:  “Remote” Financial Interest</vt:lpstr>
      <vt:lpstr>Exception:  “Non-interests”</vt:lpstr>
      <vt:lpstr>Exception:  “Non-interests”</vt:lpstr>
      <vt:lpstr>Exception:  Rule of Necessity</vt:lpstr>
      <vt:lpstr>Consequences of a Violation</vt:lpstr>
      <vt:lpstr>Common Law Conflict of Interest</vt:lpstr>
      <vt:lpstr>Board Policy</vt:lpstr>
      <vt:lpstr>Gifts and Perks</vt:lpstr>
      <vt:lpstr>Two Kinds of Perk Rules</vt:lpstr>
      <vt:lpstr>Gifts from Others to Officials</vt:lpstr>
      <vt:lpstr>Transparency in Government</vt:lpstr>
      <vt:lpstr>Behested Payments</vt:lpstr>
      <vt:lpstr>Resources</vt:lpstr>
      <vt:lpstr>Impartiality in Decision Making</vt:lpstr>
      <vt:lpstr>Impartiality in Decision Making</vt:lpstr>
      <vt:lpstr>Reporting Concerns</vt:lpstr>
      <vt:lpstr>PowerPoint Presentation</vt:lpstr>
      <vt:lpstr>Presenter Information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Board Governance Workshop  San Ramon Valley Unified School District</dc:title>
  <dc:creator>Andrea Ortega</dc:creator>
  <cp:lastModifiedBy>Fischer, Cindy [EC]</cp:lastModifiedBy>
  <cp:revision>37</cp:revision>
  <cp:lastPrinted>2020-12-30T19:30:23Z</cp:lastPrinted>
  <dcterms:created xsi:type="dcterms:W3CDTF">2020-12-04T17:28:53Z</dcterms:created>
  <dcterms:modified xsi:type="dcterms:W3CDTF">2021-03-16T19:53:16Z</dcterms:modified>
</cp:coreProperties>
</file>